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7"/>
  </p:notesMasterIdLst>
  <p:handoutMasterIdLst>
    <p:handoutMasterId r:id="rId68"/>
  </p:handoutMasterIdLst>
  <p:sldIdLst>
    <p:sldId id="256" r:id="rId5"/>
    <p:sldId id="279" r:id="rId6"/>
    <p:sldId id="280" r:id="rId7"/>
    <p:sldId id="281" r:id="rId8"/>
    <p:sldId id="282" r:id="rId9"/>
    <p:sldId id="283" r:id="rId10"/>
    <p:sldId id="284" r:id="rId11"/>
    <p:sldId id="285" r:id="rId12"/>
    <p:sldId id="287" r:id="rId13"/>
    <p:sldId id="286" r:id="rId14"/>
    <p:sldId id="288" r:id="rId15"/>
    <p:sldId id="289" r:id="rId16"/>
    <p:sldId id="290" r:id="rId17"/>
    <p:sldId id="292" r:id="rId18"/>
    <p:sldId id="291" r:id="rId19"/>
    <p:sldId id="293" r:id="rId20"/>
    <p:sldId id="294" r:id="rId21"/>
    <p:sldId id="295" r:id="rId22"/>
    <p:sldId id="297" r:id="rId23"/>
    <p:sldId id="296" r:id="rId24"/>
    <p:sldId id="298" r:id="rId25"/>
    <p:sldId id="299" r:id="rId26"/>
    <p:sldId id="300" r:id="rId27"/>
    <p:sldId id="305" r:id="rId28"/>
    <p:sldId id="306" r:id="rId29"/>
    <p:sldId id="307" r:id="rId30"/>
    <p:sldId id="308" r:id="rId31"/>
    <p:sldId id="309" r:id="rId32"/>
    <p:sldId id="310" r:id="rId33"/>
    <p:sldId id="311" r:id="rId34"/>
    <p:sldId id="315" r:id="rId35"/>
    <p:sldId id="312" r:id="rId36"/>
    <p:sldId id="313" r:id="rId37"/>
    <p:sldId id="314" r:id="rId38"/>
    <p:sldId id="316" r:id="rId39"/>
    <p:sldId id="317" r:id="rId40"/>
    <p:sldId id="318" r:id="rId41"/>
    <p:sldId id="320" r:id="rId42"/>
    <p:sldId id="321" r:id="rId43"/>
    <p:sldId id="301" r:id="rId44"/>
    <p:sldId id="302" r:id="rId45"/>
    <p:sldId id="303" r:id="rId46"/>
    <p:sldId id="304"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5" r:id="rId60"/>
    <p:sldId id="336" r:id="rId61"/>
    <p:sldId id="337" r:id="rId62"/>
    <p:sldId id="334" r:id="rId63"/>
    <p:sldId id="384" r:id="rId64"/>
    <p:sldId id="385" r:id="rId65"/>
    <p:sldId id="386" r:id="rId66"/>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1" d="100"/>
          <a:sy n="81" d="100"/>
        </p:scale>
        <p:origin x="24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6E8EC355-6048-4351-8F49-B3C5F1F5857E}" type="datetimeFigureOut">
              <a:rPr lang="en-IN" smtClean="0"/>
              <a:t>10-Aug-2021</a:t>
            </a:fld>
            <a:endParaRPr lang="en-IN"/>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DE1F434-E812-4172-BED4-7832FA8F19E7}" type="slidenum">
              <a:rPr lang="en-IN" smtClean="0"/>
              <a:t>‹#›</a:t>
            </a:fld>
            <a:endParaRPr lang="en-IN"/>
          </a:p>
        </p:txBody>
      </p:sp>
    </p:spTree>
    <p:extLst>
      <p:ext uri="{BB962C8B-B14F-4D97-AF65-F5344CB8AC3E}">
        <p14:creationId xmlns:p14="http://schemas.microsoft.com/office/powerpoint/2010/main" val="24429557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7:57.9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31 18 32 0,'-4'0'201'0,"0"-2"28"16,1 1-31-16,1 1-29 0,-1-1-15 0,0 1-4 16,0-1-4-16,1 0-7 0,-1 1-5 15,1-2-1-15,1 1-5 0,-2 0-11 16,3 1-12-16,-1-2-10 0,0 2-8 0,1 0-12 15,0 0-9-15,-2 0-7 0,1 0-6 16,1 0-5-16,0 0-6 0,0 0-5 0,0 2-4 16,0-2-9-16,0 0-3 0,0 1-1 15,0-1-2-15,0 0-2 0,1 0-3 16,1 0 1-16,2 1 1 0,1 1 1 0,3-1 3 15,2 0 0-15,4-1 1 0,2 1-1 16,2-1-3-16,1 1-3 0,2-1-4 0,3 0-3 16,0 0-1-16,2 0 0 0,2 0-3 15,2 0 0-15,0-1-2 0,1 1 1 16,0-1-1-16,0 1 0 0,0-1-1 0,1 0-1 15,-3 1 4-15,0-3 0 0,-2 2 0 16,-2-2 0-16,-2 3 3 0,-2-1 1 0,-2-1-5 16,-2 2 2-16,-2 0-1 0,-3 0-1 15,-1-2-1-15,0 2 0 0,-1 0 1 16,-2 0-1-16,2 0-1 0,-2 0 1 0,-1 0 1 15,0 0 0-15,-2 0 0 0,2 0-1 16,-2 0 1-16,2 0-1 0,-1 0-2 0,2 0 1 16,-1 0 1-16,0 0-1 0,0 0 1 15,0 0 1-15,-1 0-1 0,0 0 0 0,1 0 0 16,-2 0 1-16,-1 0-1 0,2 2 1 15,-2-2-1-15,0 0 0 0,-1 0 0 16,0 0 0-16,-1 0 2 0,1 0-2 0,-1 0 0 16,-1 0-1-16,2 0 1 0,-2 2 1 15,0-1-2-15,1-1 1 0,-1 1 4 0,-1 1-1 16,2-2-1-16,-1 1-1 0,0-1-1 15,1 1 0-15,-1 1-5 0,-1-2 2 0,1 1-1 16,1 0 3-16,-2-1-1 0,0 0 1 16,0 0 1-16,0 0 1 0,-2 0 1 0,1 0 3 15,0 0-3-15,-2 0-2 0,0 1 1 16,-2-1-1-16,-2 1 0 0,0 1-1 15,-1-2 1-15,-3 1 0 0,-2-1 0 0,0 1 2 16,-3 0-1-16,1-1-1 0,-3 2 0 16,1-2 0-16,-1 0-2 0,-2 0 1 0,3 0 1 15,-3 0-3-15,0 0-1 0,0 1 0 16,3-1 1-16,-3 1-3 0,2-1 0 15,1 1 4-15,0 0 1 0,1-1-1 0,-1 2-1 16,2-1 5-16,0-1 2 0,0 1-2 16,0 2-1-16,-1 0 3 0,3-3 1 0,-1 0-3 15,0 3-2-15,0-2 0 0,2 1 0 16,0 0 0-16,-1 0-1 0,4 1-1 15,-2 0 3-15,0-2-2 0,1 2 1 0,0-1-1 16,1 2 0-16,-2-3 1 0,0 2-1 16,0 0 1-16,0 1 0 0,-2-2 0 0,2 1 0 15,2-2 0-15,-2 1 1 0,1 1-2 16,1-2 1-16,0 1 0 0,1 0 0 15,1-1 0-15,0 0-1 0,0-1 1 0,0 2 1 16,2-1 0-16,-2-1 0 0,2 1 0 16,-2-1-1-16,1 2 1 0,-1-2-3 0,2 0 1 15,-2 0 3-15,1 0-2 0,1 0 0 16,1 0 0-16,0 0 0 0,0 0 1 15,1 0-2-15,0 0 1 0,0 0 3 0,2 0-3 16,0 0 0-16,-1 0-1 0,2 0 1 16,0 0 0-16,0 0 0 0,0 0-1 0,0 0 0 15,2 0 0-15,-1 0-1 0,0 0 1 16,1 0-2-16,0 2 1 0,1-1 2 15,1-1-2-15,0 1 2 0,1-1 0 0,0 2 0 16,2-1 1-16,1-1 0 0,2 1 1 16,1 1 0-16,1-2-1 0,3 0-5 0,3 0 2 15,2 0 1-15,3 0 1 0,2 0 0 16,1-2 0-16,3 1 3 0,1 1-3 15,0-3-1-15,3 2 1 0,0-2 0 0,0 1-2 16,0-2 3-16,-1 2 6 0,-2 0 0 16,0-1-1-16,-2 0-1 0,-1 1 0 0,-2 1-2 15,0-1-6-15,-2 1 2 0,-1 0-1 16,-3 1 2-16,-1-1 0 0,-3 1 1 15,1 0 1-15,-4 0-2 0,0 0 0 0,1 0 0 16,-4 0 0-16,0 0-1 0,-3 0 0 16,1 0 1-16,-3 0 4 0,1 0-2 0,-1 0-1 15,-2 0 1-15,0 0-1 0,-1 0-1 16,1 0-2-16,-2 0 1 0,0 0 1 15,-2 0 0-15,1 0 1 0,-2 0-1 0,-1 0 2 16,0 0 1-16,-3 0-3 0,0 0 0 16,-4 0-1-16,1 1 1 0,-2-1-3 0,-2 1 0 15,-1 0 3-15,-1 1 0 0,-1-1 2 16,1 1-1-16,-2 1-1 0,-1 0 0 15,-2-1-1-15,0 0 0 0,-1 1 0 0,2 0-3 16,-2-3 3-16,1 2 0 0,0-1 1 16,1 0 0-16,-1 2 0 0,1-2 0 0,-1 1 0 15,2 0-1-15,-1 0 1 0,1 0-3 16,0-1-1-16,-2 0 4 0,2 1 0 0,0-2 0 15,1 3 2-15,-1-2 0 0,1 1 0 16,1-1-2-16,1-1 1 0,1 2 0 16,1-2-2-16,2 2 1 0,1-1 0 0,0 0 0 15,0-1 0-15,1 1-1 0,0 1 0 16,1-1 1-16,0 0-1 0,1 0 1 0,0 1 0 15,1-1 0-15,-1-1 3 0,-1 1-3 16,1-1 0-16,1 1-1 0,0 0 0 0,3-1 0 16,-1 2-1-16,1-1 2 0,1-1 0 15,0 1 0-15,0-1 2 0,2 0-2 16,0 2 0-16,1-2 0 0,-2 0 0 0,2 0-2 15,0 0 0-15,0 0 2 0,0 0 0 16,2 0 0-16,-2 0 0 0,1 0 0 0,0 0 3 16,-1 0-3-16,2 0 1 0,-1 0 1 15,2 0-1-15,1 0-1 0,2 0 0 16,0 0 3-16,4 0-2 0,1-2-1 0,4 2 0 15,2-1 1-15,1-2-1 0,4 2-3 16,1-1 3-16,2-1-1 0,2 0 1 0,2-1 0 16,1-1 0-16,1 1-1 0,2 1 0 15,-3-1 1-15,0 2-5 0,0-2 2 16,-2 1 3-16,-1 0 3 0,-2 2 1 0,-3 0-3 15,0-1 6-15,-3 2 0 0,-1 2-3 16,-1-1-2-16,-3-1-1 0,-1 1 1 0,0 2 0 16,-4-2-2-16,0 1 0 0,-1 0-3 15,-1 0 2-15,0 0 3 0,-3-1-2 16,1-1 1-16,-2 1-1 0,1 1 4 0,-1-2-3 15,-2 0-2-15,1 0 2 0,0 0-1 16,0 0 0-16,-1 0 1 0,-1 0 0 0,0 0 0 16,0 0 1-16,0 0 2 0,-1 2 4 15,-1-2 0-15,0 0 0 0,-3 0 1 16,0 0-2-16,-2 0-2 0,-1 0-3 0,-2 0 0 15,-1 0-2-15,-1 0-1 0,-2 0 0 16,0 0-1-16,-1 0 2 0,0 0 0 0,-1-2 0 16,-2 2 0-16,-2 0 2 0,1 0-2 15,-1 0 2-15,-1 0 0 0,-1 0-1 16,0 0 0-16,0 2-1 0,0-1-1 0,0 2-1 15,1-2 1-15,-1 1 1 0,2 1 0 16,0-1 1-16,1 2 2 0,1 0-2 0,2-3-1 16,1 1 0-16,1 1-1 0,2-2-1 15,1 2 0-15,1-2 1 0,0 0 1 16,1 0-1-16,0 2 0 0,3-2 1 0,-3 1-1 15,2 0 0-15,2 0 1 0,-2-2-2 16,1 3 1-16,2-2 0 0,-1 1-1 0,-1-2-1 16,1 4 2-16,1-4 1 0,-2 0 1 15,2 2 1-15,1-2-1 0,1 1 1 16,-1-1-3-16,1 0-2 0,0 0 0 0,2 0-1 15,-2 0 2-15,1 0 1 0,1 0-1 16,0 0 3-16,0 0 0 0,0 0 1 0,0 0 0 16,0 0-1-16,-1 0 1 0,-1 0-2 15,2 0 0-15,-1 0 0 0,2 0 0 16,1 0 0-16,-1 0 0 0,-1 0-1 0,3 0 0 15,-2 0 1-15,2 0 0 0,0 0 0 16,2 0 0-16,1 1 2 0,0-1-2 0,1 0 1 16,4 0 0-16,0 0 1 0,3 0 0 15,1-1-2-15,3 1 0 0,1-1 0 0,2-1 1 16,1 2 0-16,1-2 0 0,2 0 2 15,1 2-1-15,2-3-1 0,-1 2 0 0,2-1-1 16,0 2 0-16,-1-4-1 0,-1 4 1 16,1-3 3-16,-1 2-1 0,-2-1 2 0,-2 1 0 15,-2-1 2-15,-2 2-2 0,-2-1-2 16,-2-1 0-16,-3 2-2 0,-1-1 0 15,-3 1 0-15,-1 0 0 0,-3 0 0 0,2 0 0 16,-3 0 0-16,-1 0 0 0,0 0 0 16,-1 0 3-16,0 0 0 0,-1 0-2 0,2 0 2 15,-1 0 0-15,-1 0-2 0,0 0 0 16,0 0 1-16,-1 0 0 0,-1 0 0 15,1 0 0-15,-2 0 0 0,-1 1-1 0,-1-1-2 16,-2 0 0-16,-3 0 0 0,1 0-1 16,-4 0 0-16,-1 0 0 0,-1 0 1 0,-1 0 1 15,-2 0 1-15,-1 0-1 0,-1 0 3 16,0 0-2-16,-1 0 3 0,1-1-1 15,-1 1-3-15,-1-1-2 0,1-1-1 0,-1 2 1 16,2-1-2-16,0 1 1 0,1 0 3 16,0-1 5-16,1 1-3 0,2 0 3 0,0 0-3 15,0 0-1-15,1 0-2 0,1 0 1 16,0 0 0-16,1 0-2 0,2 0 2 15,0 0 0-15,2 0 0 0,1 0-1 0,1 0 1 16,0 0 1-16,2 0 0 0,-1 0-2 16,2 0 1-16,-1 0-3 0,2 0 1 0,0 1 1 15,2-1-2-15,-1 1 2 0,1-1 0 16,1 0 2-16,0 0 0 0,0 0 0 15,0 0-1-15,1 0 0 0,1 0-1 0,-1 0 0 16,2 0 0-16,2 0 0 0,2 0 0 16,2 0 0-16,-1 0 1 0,3 0 1 0,0 0 0 15,1 0-1-15,1 0-2 0,-1 0 0 16,3 0 3-16,0 0-1 0,0 0 1 15,2 0 0-15,1 0 0 0,0 0-1 0,1 0 0 16,-1 0-2-16,2 0-1 0,0 0-3 16,2 0 3-16,-2-1 1 0,2 0 0 0,-1 1 3 15,1-1-1-15,1 1 7 0,-2-1-2 16,1-1-1-16,0 2 2 0,-2-1-4 15,2 0 0-15,0 0 0 0,-1-1 1 0,1 1-1 16,-1 1 0-16,-1-1 1 0,1 1-1 16,-2 0 1-16,0 0-2 0,-1 0-2 0,2 0 1 15,-3 0 0-15,3 0-1 0,-2 1 1 16,1-1 1-16,-1 1 2 0,0 1-4 15,-1-2 1-15,0 0 1 0,1 0-1 0,0 0 2 16,0 0-1-16,-2 0 2 0,2 0-3 16,0 0 2-16,-2 0-1 0,2 0-2 0,0 0-1 15,0 0 1-15,-1 0 1 0,-1 0-2 16,1 1 3-16,-2-1-1 0,1 1 0 0,-1-1 0 15,0 1-1-15,1-1 0 0,-1 2-3 16,0-1 3-16,0-1 2 0,0 0 1 16,0 0 1-16,0 0 0 0,2 0-1 0,-2 0 0 15,0 0-1-15,2 0-2 0,-1 0 0 16,1 0 0-16,-1 0 0 0,2-1 0 0,0-1-1 15,0 2 2-15,1 0-1 0,0 0 0 16,-1 0-1-16,1 0 0 0,-1 0 1 0,0 0 1 16,-1 0 0-16,-1 0-2 0,-1 2 0 15,-1-1 1-15,1-1 1 0,-1 1-3 16,0-1 2-16,1 1 4 0,-2 0-2 0,3-1 3 15,-1 2-3-15,0-1-1 0,0-1 1 16,0 1-2-16,2-1 2 0,-1 2-2 0,1-1 1 16,0-1 1-16,1 1-1 0,2-1-1 15,-1 0 1-15,1 0 2 0,1 0 0 16,1 0 0-16,0 0-1 0,0 0 0 0,0 0 0 15,0 0 1-15,0 0-1 0,-1 0 0 16,-1 0 0-16,1 0 0 0,0 0-1 0,-2 0-4 16,0 0 4-16,-1 0 0 0,-1 0 0 15,-2 0-1-15,1 0 0 0,1 1 1 16,1-1-1-16,-1 0-1 0,1 1 2 0,0-1-1 15,0 2 0-15,1-1 0 0,-1-1 0 16,1 1 1-16,1 1 0 0,-1-2 0 0,2 0-1 16,-2 2 1-16,1 0-2 0,0-2 1 15,-1 0-2-15,0 3 2 0,0-3 2 16,1 1-1-16,-2 1 0 0,1-2 0 0,-1 0 1 15,1 2-2-15,-1 0 1 0,-2-2 0 16,1 0-1-16,-2 2 1 0,1-2 0 0,1 1 1 16,1 0 0-16,-2 1-1 0,2-2 2 15,0 1-2-15,-1-1 0 0,2 1 0 16,0 0 0-16,0-1 0 0,2 1-2 0,0 1 2 15,1-1 0-15,0-1 0 0,1 1-1 16,0-1 1-16,1 0 4 0,-1 0-1 0,2 0-2 16,1-1 0-16,0 1 2 0,2-1-3 15,-4-1 0-15,3 1-1 0,-4-1-1 16,2 1 1-16,-2-1 1 0,-2 0 1 0,-1 0-1 15,0-2 2-15,-1 4 1 0,-1-2-2 16,-2 1 1-16,-1-2-1 0,0 3 2 0,-1-2-3 16,0 0 1-16,-2 2 1 0,2-2 1 15,-2 1-1-15,2 1-1 0,-1-1 3 0,-1 1 0 16,0 0-3-16,2 0 1 0,-2 0-1 15,1 0-1-15,1 0 0 0,-1 0-1 0,0 0 1 16,0 1-1-16,0-1 0 0,-1 1 1 16,1-1 0-16,-2 0 2 0,1 0-2 15,0 0 0-15,1 0 1 0,-1-1-1 0,0 1 0 16,1-1 0-16,-1-1 4 0,1 2-1 15,-1-1-3-15,0 1 0 0,1-1 3 0,-2 0-1 16,1 1-3-16,0-1 1 0,1-1 3 16,1 2-1-16,-2-1-1 0,2 1 2 15,-1-1-3-15,0-1-1 0,1 2-1 0,-1 0 2 16,0 0 0-16,0 0-1 0,0 0 3 15,-1 0 2-15,-1 0 1 0,0 0 3 0,0 0 9 16,0 0 10-16,-1 0 11 0,1 0 6 16,-1 0 6-16,-1-1-2 0,1 0-4 15,-1 1-10-15,1-1-9 0,0 1-5 0,1-1-4 16,0-1 3-16,1 2-4 0,2-1 1 15,1 1 5-15,0-1 0 0,3 0 2 0,0-2-4 16,1 3 2-16,0-1 0 0,1 1-6 16,-1-1-1-16,1 1-4 0,-2 0-2 15,2 0-1-15,-3 0-2 0,0 0-1 0,1 0-4 16,-3 0 0-16,1 0 0 0,0 0 0 15,-1 1 0-15,-2-1 1 0,3 1 1 0,-3-1 2 16,2 1-2-16,1 1 3 0,-1-1-1 16,1 0 0-16,1-1 0 0,-2 1-2 15,0-1 1-15,0 0-1 0,-1 2 1 0,1-2-1 16,0 1 0-16,-1-1-2 0,0 0 2 15,-1 1 2-15,1-1-4 0,-2 1 0 0,1 0 1 16,1-1 1-16,-2 2-2 0,0-1 1 16,1-1 5-16,0 1 15 0,1-1 27 15,0 0 25-15,0 0 19 0,1 0 15 0,0-1 7 16,-1 0-2-16,-1-1-23 0,1 0-19 15,-1 1-15-15,-2 0-12 0,0-1-9 0,-2 1-8 16,1-1-7-16,-2-1-5 0,0 3-3 16,1-1-1-16,-2 1-5 0,1-1-1 15,-1-1 1-15,1 2-4 0,-1 0 2 0,1 0-3 16,0 0 2-16,1 0-2 0,-1 0 1 15,1-1 4-15,1 0 0 0,1 1 3 0,1-1 0 16,1-1 2-16,-1 1-2 0,1-2 1 16,2 3-2-16,-2-3-2 0,3 2 0 15,-3-1-2-15,2-2 1 0,-2 4-2 0,-1-3-1 16,-1 2 0-16,-1-1-1 0,-2 1 1 15,-1 1-1-15,0-1 0 0,-3-1 1 0,0 2 2 16,0 0 2-16,-2 0-1 0,0 0 3 0,2 0-1 16,1 0 1-16,-1-2-3 0,0 1 1 15,1 1-2-15,1-3-1 0,2 2 2 16,2 0-4-16,-1-1 2 0,2 0-1 0,0 1-1 15,2-2-2-15,-1 2 0 0,0 0 0 16,-1 0-1-16,0-1 0 0,-1 1 3 0,-3 1 1 16,0 0-1-16,-2 0-3 0,-2 0 3 15,1 0 3-15,-1 0-3 0,-2 0-2 16,1 0-12-16,-4-1-61 0,1 1-107 0,-2-2-79 15,-1-2-168-15,-3-1-217 0,-1-2-101 16,0-1 2-16,-2-1 71 0,-1-1 61 0,0-1 158 16</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9:00.80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2E4D847-4098-456B-943E-D9CFF9599AD7}" emma:medium="tactile" emma:mode="ink">
          <msink:context xmlns:msink="http://schemas.microsoft.com/ink/2010/main" type="inkDrawing" rotatedBoundingBox="17801,9168 18109,11724 17999,11737 17691,9181" semanticType="callout" shapeName="Other"/>
        </emma:interpretation>
      </emma:emma>
    </inkml:annotationXML>
    <inkml:trace contextRef="#ctx0" brushRef="#br0">0 85 54 0,'2'-6'318'0,"-2"-1"46"0,1 0 36 16,0 1-31-16,-1 0-94 0,2-1-64 0,-1 1-48 15,-1-1-33-15,0 3-25 0,1-1-21 16,1 1-17-16,-2-1-14 0,1 1-10 15,-1 1-13-15,2 0-9 0,-1 2-7 0,-1-1-6 16,3 0-5-16,-2 1-2 0,0 1 0 16,2 0 0-16,-1 1-2 0,0 1 1 0,1 0 2 15,0 2 3-15,0-1 0 0,1 3 0 16,-2 1 1-16,3 0 1 15,-1-1-2-15,0 4 0 0,0-1 1 0,0 2-1 0,0 1 2 16,2-1 0-16,-2 3 0 0,0-4 0 16,0 6-1-16,-1-3-2 0,1 3 0 0,-1-3-1 15,-1 2 1-15,1-1 1 0,0 1-1 16,0-1 1-16,-1-1-2 0,0 1 1 15,1 0-2-15,-2 0-2 0,2-1 2 0,-1 1 0 16,1 0 1-16,0-1 0 0,0 1 0 16,-1 0 1-16,1-1-2 0,0 1 1 0,1 0-2 15,-1 1 0-15,1-2 0 0,-1 3 0 16,1 0-1-16,0 0 0 0,-1-1 3 15,-2 1-2-15,2-1 0 0,0 1-1 0,-1-1 2 16,0 0-2-16,-1 0 1 0,-1 0 0 16,1 1 3-16,1-2 2 0,-2 2-2 0,0-1 1 15,0 0 0-15,0 0-2 0,0 0-3 16,1 1 1-16,-1-2 1 0,2 1-1 15,-1 1-1-15,-1-3 2 0,1 4 2 0,1-1-3 16,-1 0-1-16,0 2 1 0,2-1-1 16,-1 2 1-16,-1-2-2 0,0 2 1 0,2 0 2 15,0 0 3-15,-2 1 0 0,1-1-1 16,0 1 0-16,0 2-1 0,0-4 1 15,0 1-4-15,-1 1-1 0,2-1 2 0,-2-1 1 16,1 0 0-16,-1 0 1 0,2 1 0 16,0 0 0-16,-2-2-2 0,0 0-1 0,2 3 4 15,-2-3 1-15,1 3 0 0,-2-2 3 16,1 2 1-16,-1-1 3 0,2 0-6 15,-1 1-2-15,0-2 0 0,1 2-3 0,0-1 0 16,0 0 1-16,-1 1 1 0,1 1 0 16,0-1 2-16,1-1-1 0,0 1-1 0,0-1 1 15,-1 3 0-15,1-2 0 0,0-1-2 16,-2 1 1-16,2 1 1 0,-2-1-3 15,1 0-1-15,-1-1 1 0,0 1 1 0,1 0 0 16,1 0-1-16,-2 1 0 0,0-2 1 16,2 3-2-16,-2-2 0 0,1-1 2 0,-1 1 0 15,2-1-1-15,-2 2 0 0,1-1 1 16,0 0 2-16,1 0-3 0,-1-2 0 15,2 4 0-15,-2-3 2 0,1-1-2 0,0 0-1 16,0-1 1-16,-1 1 1 0,1-1-1 16,0-2-1-16,-2 1 0 0,1 1 2 0,-1-3-1 15,2 1-1-15,-3-1 0 0,1 0 0 16,1-2 0-16,-2 1-1 0,1-2 2 0,0 0 0 15,-1-1 0-15,2-1 0 0,-1 1 2 16,-1-3-3-16,1 1 0 0,-1-1 0 16,2-1 0-16,-1 2 1 0,-1 0-2 0,2-4 3 15,-1 2-1-15,-1 0-1 0,1 0 2 16,1-1 0-16,-2 1 0 0,0-1-2 0,0-1 0 15,0 2 0-15,1-3-1 0,0 3 1 16,-1-2 0-16,2 0 2 0,-1-1 0 0,-1 2 0 16,0-1-1-16,0 0-1 0,0-1 0 15,0 1 0-15,0 1 0 0,2-1 0 16,-2-1-1-16,1 1 1 0,-1 1 1 0,1-1 1 15,-1-1 0-15,0 1-1 0,0 0-1 16,0-2 0-16,0 2-1 0,0-1-1 0,0 0 1 16,0-2 2-16,0 0 0 0,2 0 2 15,-1 0-2-15,-1 1 2 0,0-2 5 16,0 0 5-16,0 1 7 0,0-1 5 0,0 0 4 15,0 0 2-15,0 0-4 0,0 0-3 16,0 0-6-16,0 0-5 0,0 0-4 0,0 0-2 16,1 0-1-16,-1 0-3 0,0 0-2 15,0 0-1-15,0 0 3 0,0 0-1 16,0 0 0-16,0 0-2 0,0-1 0 0,0 1-7 15,0 0-21-15,0-2-17 0,2 1-16 16,-2-1-35-16,3-3-84 0,-3-1-139 0,0 0-126 16,-2-1-58-16,1 2-25 0,1-1 16 15,1 0 74-15</inkml:trace>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9:08.1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BE47BFE-A5E3-48F5-AB22-07CEF35E18C8}" emma:medium="tactile" emma:mode="ink">
          <msink:context xmlns:msink="http://schemas.microsoft.com/ink/2010/main" type="inkDrawing" rotatedBoundingBox="17093,11940 17696,16126 17643,16134 17039,11948" semanticType="callout" shapeName="Other">
            <msink:sourceLink direction="with" ref="{3781C3D4-3BC6-4264-A3C3-E4C93B854E3E}"/>
          </msink:context>
        </emma:interpretation>
      </emma:emma>
    </inkml:annotationXML>
    <inkml:trace contextRef="#ctx0" brushRef="#br0">0 120 180 0,'1'-10'326'15,"2"0"29"-15,-1-2 24 0,1 3-93 0,0 1-86 16,0-2-47-16,-2 1-23 0,2 2-11 16,-2-3-3-16,1 4-3 0,-2 0-8 0,0 1-12 15,0 0-11-15,0 2-16 0,1-1-14 16,-1 2-15-16,0 0-9 0,1 1-6 15,-1 0-8-15,0 1-4 0,0 0-4 0,0 0-3 16,0 1-3-16,0 2-2 0,-1 0 4 16,1 2-1-16,0 3 0 0,0 1 2 15,0 3 1-15,-1 2-1 0,1 2 1 0,0 0-2 16,0 1 1-16,0 2-1 0,1 2 1 15,0 0-1-15,1 2-1 0,0 1 1 0,1 3 1 16,0 1-1-16,1 2-2 0,-1 1 0 16,2 1-1-16,-1 1 1 0,1 2-1 15,-3 1 0-15,1 2 2 0,0 1-1 0,0 0 2 16,-1 2-1-16,1 0 4 0,3 2 2 15,-2 3 1-15,1 1 2 0,1 1 1 0,1 1 2 16,2 2 2-16,1 1 0 0,1 2 2 16,0 2 0-16,0 1-2 0,3 2-1 15,-2-2-5-15,2 2-2 0,-1-2-2 0,0 1 3 16,-1-1-2-16,-1-1 1 0,0 1-1 0,-1-1 1 15,-1 1 1-15,0-2 0 0,-1 0 5 16,-1-2 2-16,0 0 4 0,-2 2 0 0,1-1 1 16,-1 0-1-16,-1 1 1 0,2-1 1 15,-2 0 0-15,2-1 0 0,-1-1 0 16,1-1 0-16,0-2 2 0,1 0 0 0,0-2-1 15,0 1 0-15,1 0-1 0,1 0-2 16,-3-1-2-16,4 2-3 0,-2 0 0 16,2 0 0-16,-2 1-2 0,-1 0-1 0,1 1 1 15,-1 1 2-15,1 0-1 0,-2-1 1 16,-1 0-1-16,1-1 0 0,-2-1 2 0,0-3-1 15,0-1-2-15,0-2-1 0,1-3-2 16,-1 0-1-16,0-2-2 0,0-4-1 0,0-1-1 16,0-1-2-16,0-2 1 0,2-2 2 15,-2 0-1-15,1-2 0 0,1-1 0 0,-2-1 3 16,0-1-3-16,0-1 1 0,0-3-4 15,2 1 1-15,-2-3 1 0,-1-1-1 0,1-1 3 16,0 0-3-16,-1-3 0 0,-2 0 0 16,2-3 0-16,-2 1-1 0,1-3-1 15,0-1-1-15,-2-2 2 0,2 1 0 0,-1-1-1 16,-1-2 0-16,2 2 1 0,-1 0 1 15,0-1-1-15,2 2 0 0,-2 0 0 0,1 1 0 16,-1 0 1-16,1-2-2 0,0 4 2 16,0-2-2-16,-2-1 0 0,1 1 0 15,0-2 1-15,-1 1-1 0,0-1-5 0,0-1-18 16,0 0-39-16,0-2-37 0,0-1-35 15,-1-1-82-15,0-2-208 0,-2-1-111 0,-1-4-33 16,-2 1 2-16,1-3 13 0,-1-2 74 16</inkml:trace>
  </inkml:traceGroup>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1:06.36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32 147 7 0,'-3'-3'229'16,"0"1"26"-16,2-1-2 0,-2 1-8 0,2 0-12 15,-1-1-22-15,2 2-13 0,-1-1-11 16,1 1-9-16,-1 0-11 0,-1-1-19 15,2 2-21-15,0 0-23 0,0 0-19 0,0 0-17 16,0 0-13-16,0 0-12 0,2 0-10 16,-2 0-6-16,0 0-3 0,0 0-5 0,0 0-7 15,0 2-4-15,0-1 0 0,0-1-4 16,0 1-4-16,-2-1 1 0,1 2 0 15,0-2 1-15,1 1-2 0,2-1 1 0,2 3-1 16,1-2 0-16,0 0 3 0,1 0 1 16,2 2 0-16,-1-2 1 0,1 0 2 0,2 0 0 15,1 1-1-15,0-1 1 0,0-1 0 16,1 1 0-16,2 0 0 0,-1 1-1 15,4-2-2-15,1 2-3 0,-2-1 1 0,1 1-1 16,-1-1 0-16,2 2 0 0,-1-3 1 16,1 2 0-16,-2-1-1 0,1 0 1 0,0 1 0 15,1 0 0-15,-1 0 0 0,-2-2 0 16,1 2 1-16,1-1-4 0,-1 0 0 15,1-1 1-15,-1 0 0 0,1-1-1 0,-1 0 0 16,0-1 3-16,0 2-2 0,-1 0-1 16,0 0 0-16,1-2 1 0,0 0 0 0,-1 0 2 15,2 1-2-15,-2 1-1 0,1-1 0 16,-1-1-1-16,1 2 2 0,-1 0 2 15,-2 0 2-15,1 0-3 0,1 0 1 0,-1 2 1 16,0-1-2-16,-2-1-1 0,1 1 0 16,-1-1 0-16,0 2 3 0,1-2 0 0,-1 0-3 15,0 0 0-15,1 0 0 0,1-2 0 16,-2 2 0-16,2-1 1 0,-1 1 0 15,0-1-1-15,-1-1 0 0,1 2 0 0,-1 0 2 16,2 0-3-16,-1-2 1 0,0 1 1 16,-1 1-1-16,1-1 1 0,-2 1 0 0,1 0-1 15,-2 0 1-15,1 0-1 0,-2 0 1 16,1 1-1-16,1-1-1 0,-3 0 0 15,0 1-1-15,2-1 2 0,1 0 0 0,3 2 1 16,-2-2 0-16,3 0-1 0,-1 0 0 16,1 0 1-16,2 0-1 0,-2-2-1 0,1 1 0 15,1 1 1-15,-1-1 0 0,-1-1-2 16,0 2 4-16,-1-1 1 0,0 1-1 15,-2 0-2-15,-1 0 0 0,0 0 3 0,-2 0-4 16,-3 0 1-16,3 0-2 0,-4 0 2 16,2 0 0-16,0 0-2 0,0 0 2 0,-2 0 0 15,2 0 0-15,-1 0 0 0,2 0 0 16,-1 0 1-16,2-1 1 0,1 0-2 15,1-1 0-15,-1 1-2 0,2 0 1 0,-1 0-2 16,2-1-1-16,-1 0 1 0,0 1 0 16,-1-1 2-16,0 1 1 0,0 1 1 0,-1-1 0 15,0 1 3-15,-2-1-3 0,-1 0-1 16,1 1 0-16,-3-2 0 0,1 1 0 15,-2 1 0-15,0-1 0 0,-1 1 0 0,0 0 0 16,-1-2 0-16,1 2 0 0,0-1 0 16,0 1 0-16,1-1 0 0,-1-1 0 0,1 2 1 15,1 0-4-15,1 0 1 0,1-3-1 16,-1 2 5-16,1-1-2 0,2 2 1 15,-1-4 2-15,-1 4-3 0,0-2 0 0,-1 1-3 16,0-2 1-16,-2 2 0 0,0 1 2 16,2-1 0-16,-4-1 0 0,3 2 0 0,-3 0 0 15,2-2 0-15,-1 2 1 0,1-1-1 16,0 1 1-16,1-1-1 0,-1-1 0 15,0 2 1-15,1-1-1 0,-2 0 0 0,1 0-1 16,-1 1 1-16,-2-1 0 0,1 1 0 16,-1 0 0-16,-1-2 0 0,0 2 1 0,0 0 3 15,0-1 0-15,-1 1 0 0,-1-1 0 16,1-1 0-16,-2 0 0 0,2 1-2 15,-2 0 1-15,2-1-3 0,-2 0 0 0,2 1 3 16,-2-2-2-16,0 2-1 0,0-1 0 16,2-1 0-16,-2 2 1 0,2-1-2 0,-2 0 0 15,0 0 1-15,1 0-2 0,-1 0 5 16,-1-1-2-16,0 0 1 0,-2 3 1 15,2-2-2-15,-2 1 4 0,1-2-3 0,-2 2 0 16,0-2 2-16,0 3-2 0,-1-2-1 16,0 2 1-16,0-1-2 0,-1 1 1 0,-2 0 0 15,2 0-1-15,-1-1 1 0,0-1-1 16,-1 2 0-16,2 0 1 0,-4 0-2 0,2 0 0 15,0 0 0-15,-1 0 0 0,1-1 1 16,-1 1 0-16,-1 0 0 0,2 0 1 16,-1 0-1-16,1 0 1 0,0 0 0 0,0 0-1 15,3 0 0-15,-1 0-3 0,1 0 0 16,1-1 0-16,0 0 0 0,0 1 1 0,-1 0 2 15,1 0 5-15,2 0-2 0,-2 0 0 16,-1 0 0-16,1-2-2 0,-1 1-1 0,1 1 1 16,-2 0-1-16,0-1 0 0,1 1 0 15,-2 0 0-15,0 0 1 0,-1 0-1 16,0 0 0-16,2-1 0 0,-1 1 0 0,0-2 0 15,1 2-3-15,1-1 1 0,-1 0 2 16,-2 1 0-16,3 0 0 0,0-1-1 0,-2 1 3 16,2-3-1-16,1 3-1 0,-1-1 0 15,-2 1 1-15,2-1 1 0,-2 0 0 16,2 1-2-16,-2-2 0 0,1 1 1 0,-1 0 0 15,1-1-1-15,-2 2 0 0,1-2 0 16,0 1 0-16,-1 1 0 0,0-1-2 0,2 1 2 16,-1-3 0-16,0 3 0 0,2-1 1 15,0-1-1-15,-2 2 0 0,2 0-2 16,-2 0 0-16,2-2 0 0,-1 0 1 0,-1 2 1 15,0 0 0-15,1 0 0 0,-1 0 0 16,0 0 0-16,1 0 0 0,-1 0-2 0,1 2 2 16,-2 0-1-16,0-2 1 0,1 0 1 15,0 0-2-15,1 0 1 0,-1 2 0 16,0-1 1-16,2-1-1 0,0 0 0 0,0 1 1 15,1-1-1-15,0 0 0 0,0 2 1 16,0-2 0-16,0 0-2 0,0 0 0 0,1 0-1 16,-1 0 2-16,0 0-1 0,0 0-1 15,0 0 2-15,0 1-3 0,-1-1 0 16,1 1 0-16,-1-1 2 0,1 2 1 0,-1-2 0 15,-2 0 0-15,2 2 2 0,0-2-1 16,-1 1 0-16,0-1-1 0,0 1 0 0,0 1-1 16,1-2-2-16,-1 1 2 0,1 0 0 15,0-1 2-15,1 1 1 0,-1-1 0 16,-1 3 0-16,3-3-2 0,-1 1 0 0,0-1 0 15,1 1-2-15,-1-1 0 0,2 0 2 16,-2 0 0-16,2 0 0 0,-2 0 0 0,0 0 1 16,0 0 0-16,-1 1 0 0,-1-1-1 15,1 0-1-15,0 2 1 0,-2-1 0 16,2-1-1-16,0 0 2 0,-2 1 0 0,2-1 2 15,-2 1-1-15,2 1-1 0,0-1-1 16,-1 0 0-16,1-1-2 0,1 1 1 0,-1-1-2 16,1 2 2-16,0-2 1 0,2 0-1 15,-1 1 0-15,1-1 1 0,1 0 2 16,-2 1 0-16,2-1-1 0,0 0 0 0,0 0 1 15,-2 0-1-15,2 2-1 0,-1-2 0 16,-2 0 0-16,1 0 0 0,-1 2 0 0,-1-2-2 16,1 1 0-16,-1-1 2 0,1 0-1 15,0 1 2-15,0 1-2 0,1-1 1 0,-1-1-1 16,0 0-2-16,1 1 2 0,-1 1 0 15,2-2 1-15,-1 0 0 0,1 0-1 0,-1 0 6 16,1 0-3-16,-1 0-2 0,1 0 0 16,-1 0 0-16,2 0 3 0,-1 0-6 0,-1 0 1 15,2 2 0-15,-1-1 1 0,1-1-1 16,1 1 0-16,-1-1 2 0,1 0 0 15,0 0 0-15,0 0 0 0,1 0 0 0,-1 0 1 16,2 2 0-16,-1-2 0 0,-1 0 0 16,1 0 0-16,0 0-1 0,0 1-1 0,-1-1 1 15,0 0 0-15,0 0 0 0,2 0 0 16,0 0-1-16,-1 0 0 0,-1 0 0 15,2 0 1-15,0 0-1 0,-2 0 1 0,3 0 2 16,-1 0 1-16,-1 0-1 0,1 0-2 16,-5 0 0-16,1-1 0 0,1 1 0 0,-2-2 0 15,2 1 0-15,0 1 0 0,0-1 0 16,-2 1 0-16,-1 1-2 0,1-1-3 15,-3 3 2-15,2-2 2 0,1 0-2 0,0 1 3 16,1-2-3-16,2 0 0 0,-1 2-1 16,1-1-3-16,2-1-2 0,-1 1 0 0,2 1 2 15,0-2-2-15,0 0 3 0,0 0 2 16,0 0 2-16,0 0 0 0,2 0-1 15,-1 0 2-15,-1 0 0 0,1 0 0 0,1 0-1 16,-1 0 1-16,2-2 1 0,1 1-2 16,0 1 1-16,0 0-2 0,3 0 0 0,1 0 2 15,1 0 3-15,0-1-1 16,4 1-2-16,-1-2 2 0,3 2 1 0,0 0-2 15,2-2-2-15,1 1 3 0,-1 0 0 0,1-2 0 16,-1 2 0-16,-1-1-1 0,1 2 4 16,-1-3-2-16,1 2-1 0,-2-2 1 0,-1 0 0 15,1 1 1-15,-1 0-3 0,1-1 1 16,0 1 0-16,0-1-1 0,1 2 0 15,1-3-2-15,1 2 1 0,0-1 1 0,0 1 0 16,1-1-1-16,1 1 0 0,0 0 2 16,-1-1-1-16,0 2-2 0,1-1 0 0,-1 1 2 15,-1-2 1-15,0 3-1 0,-1 0 0 16,-1 0 2-16,-1-2 0 0,-2 0-1 0,1 2 0 15,-1 0 0-15,-1 0 3 0,0 0-3 16,1 0 0-16,0 0-1 0,1 0 0 0,1 0 1 16,-1 0-1-16,0 0 0 0,1 0 0 15,0 0 0-15,0 0 1 0,-1 0-2 16,1 0 2-16,0 0 0 0,0 0-1 0,-1 2 1 15,0 0-1-15,1-2 0 0,0 0 2 16,0 2-2-16,0-1 2 0,0 2-2 0,1-3 2 16,-1 1 1-16,1 0-3 0,2 1 0 15,0-2-1-15,0 2 1 0,1-1 0 16,-1-1 0-16,1 3 1 0,-1-3 1 0,1 1 0 15,2 0-2-15,-2 0 0 0,-1-1 0 16,1 3-3-16,-1-3 1 0,1 1-2 0,-1 0 3 16,0 0-1-16,-1-1 2 0,-1 2 0 15,-1-1 0-15,0-1 3 0,1 1-1 16,-4-1 0-16,0 1-1 0,1-1-1 0,-1 2 0 15,-1-2-6-15,0 0 4 0,0 0 1 16,0 0 0-16,0 0-2 0,-1 0 2 0,1 0 2 16,-2 1-1-16,0-1 0 0,-1 0-1 15,-1 0 1-15,0 0 0 0,-3 0 1 16,0 0 2-16,-1-1-1 0,-2 1 1 0,0-2 0 15,1 1-1-15,-4 1 1 0,1-1-3 16,1 1-3-16,-1-1-4 0,-1-1 0 0,1 2-5 16,0-1-9-16,-1 0-17 0,1 0-41 15,1-2-70-15,0 2-105 0,-2 1-145 16,2-2-70-16,0-1-24 0,0 0 20 0,2-3 63 15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2:02.50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C217FE3-CD6B-441F-BCBA-89E86D87E253}" emma:medium="tactile" emma:mode="ink">
          <msink:context xmlns:msink="http://schemas.microsoft.com/ink/2010/main" type="inkDrawing" rotatedBoundingBox="13982,2022 16952,1158 17105,1682 14135,2547" semanticType="callout" shapeName="Other"/>
        </emma:interpretation>
      </emma:emma>
    </inkml:annotationXML>
    <inkml:trace contextRef="#ctx0" brushRef="#br0">0 662 171 0,'5'-2'371'0,"-1"1"36"16,0 0 23-16,-1 1-66 0,0 1-101 0,0 0-71 16,1 5-39-16,3 0-20 0,1 0-11 15,2 2-12-15,1 3-22 0,2 0-18 0,2 1-17 16,1 3-8-16,1 4-7 0,4 2 0 15,1 2-3-15,4 2-3 0,0-1-5 0,2 1-7 16,-1 1-5-16,1 2-6 0,-3-3-1 16,1 0-3-16,-2-3 2 0,0-2 20 15,-1-2 40-15,2-5 60 0,3-3 62 0,2-4 52 16,4-4 39-16,7-8 16 0,6-7-15 15,11-7-42-15,9-8-51 0,12-7-39 0,10-9-33 16,11-5-27-16,10-6-19 0,6-3-10 16,6-2-3-16,5-2-4 0,2 1-1 15,3 1-8-15,-1 4-2 0,-5 2-7 0,-3 4-9 16,-8 3-9-16,-6 3-4 0,-10 4-2 15,-10 4-4-15,-10 5-1 0,-9 2 0 0,-8 6 1 16,-11 1-2-16,-7 5-3 0,-9 2 2 0,-4 2-3 16,-8 3-1-16,-4 3 1 0,-4 1-1 15,-2 0-2-15,-5 2-11 0,-1 1-20 16,-2 1-39-16,-1 1-76 0,1-1-117 0,-3 1-106 15,0 1-57-15,-1 0-44 0,2 0-54 16,-5 3-83-16,1-2-32 0,-2 4 29 0,1 0 26 16,0 0 41-16,-1 2 81 0</inkml:trace>
  </inkml:traceGroup>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2:22.19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2DF0390-9DB7-465B-B065-49E4E8163D67}" emma:medium="tactile" emma:mode="ink">
          <msink:context xmlns:msink="http://schemas.microsoft.com/ink/2010/main" type="writingRegion" rotatedBoundingBox="3246,14144 2255,14366 2135,13829 3126,13608"/>
        </emma:interpretation>
      </emma:emma>
    </inkml:annotationXML>
    <inkml:traceGroup>
      <inkml:annotationXML>
        <emma:emma xmlns:emma="http://www.w3.org/2003/04/emma" version="1.0">
          <emma:interpretation id="{CC747BA4-1CC2-4BF6-9DDC-779B3D8DA7B5}" emma:medium="tactile" emma:mode="ink">
            <msink:context xmlns:msink="http://schemas.microsoft.com/ink/2010/main" type="paragraph" rotatedBoundingBox="3246,14144 2255,14366 2135,13829 3126,13608" alignmentLevel="1"/>
          </emma:interpretation>
        </emma:emma>
      </inkml:annotationXML>
      <inkml:traceGroup>
        <inkml:annotationXML>
          <emma:emma xmlns:emma="http://www.w3.org/2003/04/emma" version="1.0">
            <emma:interpretation id="{E241F8F7-E320-4E50-A0B3-A7D9A582D02A}" emma:medium="tactile" emma:mode="ink">
              <msink:context xmlns:msink="http://schemas.microsoft.com/ink/2010/main" type="line" rotatedBoundingBox="3246,14144 2255,14366 2135,13829 3126,13608"/>
            </emma:interpretation>
          </emma:emma>
        </inkml:annotationXML>
        <inkml:traceGroup>
          <inkml:annotationXML>
            <emma:emma xmlns:emma="http://www.w3.org/2003/04/emma" version="1.0">
              <emma:interpretation id="{B159D596-6E5D-46D8-8834-4D650902C438}" emma:medium="tactile" emma:mode="ink">
                <msink:context xmlns:msink="http://schemas.microsoft.com/ink/2010/main" type="inkWord" rotatedBoundingBox="3246,14144 2856,14232 2736,13695 3126,13608"/>
              </emma:interpretation>
              <emma:one-of disjunction-type="recognition" id="oneOf0">
                <emma:interpretation id="interp0" emma:lang="" emma:confidence="1">
                  <emma:literal>7</emma:literal>
                </emma:interpretation>
                <emma:interpretation id="interp1" emma:lang="" emma:confidence="0">
                  <emma:literal>&gt;</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Y</emma:literal>
                </emma:interpretation>
              </emma:one-of>
            </emma:emma>
          </inkml:annotationXML>
          <inkml:trace contextRef="#ctx0" brushRef="#br0">11 20 242 0,'-1'-3'335'15,"-2"2"47"-15,2-2-18 0,-1 1-41 0,1-2-44 16,0 3-48-16,1-1-40 0,-2 1-35 16,2-1-34-16,0 2-26 0,0-1-26 15,2 1-19-15,-1-1-12 0,3 1-10 0,0 0-6 16,2 1-1-16,-1-1 5 0,3 1 4 0,1 2 10 15,2-2 19-15,1 1 21 0,0 1 21 16,4 0 24-16,-1 0 18 0,1 1 19 16,2-1 13-16,1 0 5 0,1 1 11 0,0 1 2 15,1-1-5-15,1 0-13 0,-2-1-18 16,1 1-16-16,-2 1-26 0,-2-1-22 15,-2-1-9-15,-1 0-5 0,-2 0-4 0,0 0-4 16,-2 0-6-16,-2-1-3 0,-2 0-8 16,-2 0-9-16,0-1-10 0,-1 2-6 0,-2-3-2 15,-1 4-2-15,0-1-3 0,-3 1-3 16,-2 3 1-16,-2 4-4 0,-3 2-3 0,-3 3-3 15,-2 4-3-15,-5 5-3 0,0 1-3 16,-4 4-14-16,1 0-31 0,-2 0-82 16,2 0-141-16,1-2-121 0,1 0-87 0,5-3-109 15,-1 0-150-15,3-3-67 0,3 0 59 16,2 0 82-16,3-2 63 0,2-4 110 15</inkml:trace>
        </inkml:traceGroup>
        <inkml:traceGroup>
          <inkml:annotationXML>
            <emma:emma xmlns:emma="http://www.w3.org/2003/04/emma" version="1.0">
              <emma:interpretation id="{FFF94D13-6B0C-4068-A5E9-43D869484F10}" emma:medium="tactile" emma:mode="ink">
                <msink:context xmlns:msink="http://schemas.microsoft.com/ink/2010/main" type="inkWord" rotatedBoundingBox="3008,13852 2181,14036 2158,13934 2985,13749"/>
              </emma:interpretation>
              <emma:one-of disjunction-type="recognition" id="oneOf1">
                <emma:interpretation id="interp5" emma:lang="" emma:confidence="1">
                  <emma:literal/>
                </emma:interpretation>
              </emma:one-of>
            </emma:emma>
          </inkml:annotationXML>
          <inkml:trace contextRef="#ctx0" brushRef="#br0" timeOffset="-960.0549">-569 262 235 0,'-4'0'294'0,"1"0"33"0,0 0-37 0,0 0-56 16,2-1-39-16,-2-1-22 0,3 0-12 16,-1 0-11-16,1 0-8 0,0 0-8 15,0-1-10-15,0 2-17 0,0-1-19 0,-1 2-17 16,1 0-17-16,-2-2-11 0,2 2-9 15,-1 0-6-15,-1 0 3 0,2 0 2 0,-1 2 8 16,0-2 12-16,1 0 12 0,-2 0 13 16,1 0 16-16,1 0 16 0,0 0 11 15,0 0 9-15,0 0 1 0,1 0-7 0,2 0-8 16,1-2-15-16,2 1-9 0,2-2-13 15,4 0 6-15,3-1-1 0,3 1 3 0,6 0 9 16,0 0 8-16,5 0 9 0,4 0 3 16,5-1 10-16,1 1 6 0,4-1 4 0,2-2 1 15,2 3-8-15,1-2-15 0,0 0-18 16,-2 0-21-16,-2 1-22 0,-3 0-20 15,-5 1-14-15,-5 0-8 0,-3 1-4 0,-5 1-4 16,1-2-1-16,-8 3 0 0,-1-1 0 16,-4 1 0-16,-1 0-1 0,-3 0 0 0,-2 0 1 15,-1 0-2-15,-1 0 2 0,0 1-3 16,0-1-3-16,-2 0-14 0,0 1-34 0,2-1-67 15,-3 0-123-15,2 0-123 0,0-1-71 16,0 0-61-16,0-1-89 0,-2-1-100 0,-1 2-6 16,-2 1 54-16,1 1 39 0,-3-1 54 15,0 1 112-15</inkml:trace>
        </inkml:traceGroup>
        <inkml:traceGroup>
          <inkml:annotationXML>
            <emma:emma xmlns:emma="http://www.w3.org/2003/04/emma" version="1.0">
              <emma:interpretation id="{43F799AC-4643-4F75-9AA7-A60D5E2FFB92}" emma:medium="tactile" emma:mode="ink">
                <msink:context xmlns:msink="http://schemas.microsoft.com/ink/2010/main" type="inkWord" rotatedBoundingBox="2885,14072 2289,14205 2270,14120 2866,13987"/>
              </emma:interpretation>
              <emma:one-of disjunction-type="recognition" id="oneOf2">
                <emma:interpretation id="interp6" emma:lang="" emma:confidence="0">
                  <emma:literal>_</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one-of>
            </emma:emma>
          </inkml:annotationXML>
          <inkml:trace contextRef="#ctx0" brushRef="#br0" timeOffset="-532.0304">-406 412 137 0,'-11'6'297'0,"2"-2"39"0,-1-1 9 15,1-2-53-15,0 2-50 0,2 0-39 0,2-1-26 16,-1-1-22-16,2 2-17 0,0-3-17 16,1 1-14-16,2-1-17 0,1 1-14 15,3 1-17-15,2-2-14 0,4 0-8 0,0 0-6 16,6 0 0-16,2 0 2 0,5-3 6 15,3 2 10-15,4-2 5 0,1 0 5 0,4 0 4 16,2-1 1-16,1 1-3 0,0-3-6 16,-1 2-4-16,0 1-4 0,-2-1-3 15,-4 0-3-15,-2 2-1 0,-3-2-1 0,-3 2 0 16,-5 0 2-16,-3 1 2 0,-1-1 0 0,-4 2-1 15,-2-1-2-15,0 1-2 0,-3-2-8 16,-1 1-5-16,1 1-5 0,-1-1-10 16,-2-1-30-16,2 2-47 0,-3-2-48 0,1 0-37 15,-1-4-44-15,2 0-92 0,-2 1-130 16,-2-4-97-16,1 2-29 0,-2 0-7 0,2-2 23 15,-1 3 86-15</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2:26.0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71FC2D5-CD56-4073-B429-32B8D93006A1}" emma:medium="tactile" emma:mode="ink">
          <msink:context xmlns:msink="http://schemas.microsoft.com/ink/2010/main" type="inkDrawing" rotatedBoundingBox="3783,16005 8133,15939 8134,15996 3784,16062" shapeName="Other"/>
        </emma:interpretation>
      </emma:emma>
    </inkml:annotationXML>
    <inkml:trace contextRef="#ctx0" brushRef="#br0">47 81 81 0,'-3'-1'272'0,"1"-2"29"0,-2 2-3 16,1-1-44-16,-1 2-46 0,0-2-48 16,-1 1-29-16,0 0-12 0,2-1-9 0,-1 2-8 15,1-1-12-15,1 1-8 0,0-1-10 16,1-1-16-16,-1 2-16 0,2 0-14 15,0 0-8-15,2 0-7 0,-1 0-4 0,1 0-1 16,0 0 0-16,2 0-1 0,2 0-1 16,-1 0 1-16,2 0-2 0,2 0 2 0,-1 2 2 15,3-1 3-15,0-1 5 0,3 1 1 16,1-1 1-16,1 0 3 0,2 0 0 15,1 0-3-15,3 0-2 0,0 0-1 0,0 0 4 16,4 0-6-16,-1 0-4 0,1 0 4 16,0 0 0-16,2 0-2 0,-2 2-3 0,0-1 1 15,2 0 1-15,-2 1-4 0,1-2-3 16,1 0-2-16,-1 0 1 0,2 2-1 15,-1-1 1-15,1 0 1 0,0 1 1 0,-2-1 0 16,2 2 1-16,0-3-1 0,-2 0 1 16,2 2-2-16,-1-1 2 0,1-1 1 0,-1 0-4 15,0 1 1-15,1 1 0 0,-2-2 1 16,1 0 0-16,-1 0 0 0,-1 0 0 15,2 0 1-15,-3-2 0 0,1 1-3 0,0 1 0 16,0 0-1-16,-1 0 0 0,0 0 0 16,-1 0 0-16,1 0-1 0,0 0 1 0,1-1 0 15,-1 1 0-15,-1 0 1 0,1-2 0 16,-1 2 2-16,0 0-1 0,1 0-2 16,0 0 0-16,0-2-2 0,-1 1-1 0,1 0 2 15,0-1 0-15,0 1 0 0,-1 0 2 16,0-1-1-16,1 2 1 0,-2 0 0 0,0 0-1 15,1 0-3-15,-2 0 1 0,0 2 2 16,0-1-1-16,-2 2 0 0,1-2-1 16,0-1 5-16,-1 1 0 0,-1 1-2 0,2-2-1 15,0 0 0-15,-2 2 0 0,0-1-1 16,2-1-2-16,-3 0 2 0,1 0 0 0,-1-1 1 15,1-1 0-15,0 2 0 0,1 0 0 16,0 0 0-16,1-3 0 0,-1 2-3 16,2-1 0-16,2 1 2 0,-2-2-1 0,0 3 2 15,1 0 1-15,-1-2 1 0,-1 1 0 16,1 0 0-16,-2-1 1 0,0 2-3 0,-1 0 0 15,-1 0 1-15,1 0-1 0,-1 0 0 16,0 0-2-16,-2 0 1 0,1-1 0 0,-2 1-1 16,2-1 0-16,-1-1 2 0,-1 2 0 15,0-2-2-15,0 1 1 0,1 0 3 16,-1-1-1-16,0 1 0 0,-1-1-1 0,1 1 2 15,0-1-2-15,0 1-2 0,0 0 2 16,2-1 0-16,-2 2 1 0,1 0-1 0,1 0 0 16,-2 0 2-16,1 0-2 0,-1 0 0 15,1 2 1-15,-1-2 0 0,0 0 0 0,0 0-1 16,-3 0 2-16,2 0 1 0,-2 0-2 15,-1 0 1-15,2 0 3 0,-2 0 1 0,1 0 1 16,1 0 2-16,0 0 2 0,1 0-1 16,-2-2 0-16,4 2-1 0,-1-1-2 15,0 0-4-15,-1 1 0 0,2-1 0 0,1-1 0 16,-2 2-1-16,1 0-2 0,-1 0 0 15,0 0 0-15,-1 0-3 0,0 0 3 0,0 0 1 16,-2 0 0-16,0 0 1 0,-1 0-1 16,0 0 3-16,2-1-2 0,-4 1-1 15,2-1 0-15,0 0 2 0,-1 1 0 0,0-1-3 16,-1 1 2-16,1-2-1 0,0 2 1 15,1-1 0-15,-2 1-2 0,1 0 1 0,1 0-1 16,0 0 1-16,1 0-1 0,1 0 0 16,0 0 0-16,1-1 1 0,1 1 0 15,0 0 2-15,3 0-2 0,0 0 0 0,0 0-1 16,1 0-1-16,1-2 1 0,-1 2 0 15,1 0 0-15,0-2 3 0,-1 1 0 0,2 1-2 16,-4-1 1-16,3-2-3 0,-2 0 2 16,-2 1 0-16,2 0-1 0,-2-1 2 15,1 0-1-15,-2 3 6 0,-1-3 0 0,-2 2-2 16,2-1 0-16,-2 1 2 0,1-2 1 15,-2 3-3-15,0-1 3 0,1 0-1 0,-1 1 0 16,1 0-1-16,-1 0 1 0,0 0-2 16,2 0-2-16,-1 0 1 0,1 0-1 15,-1 0 1-15,0 0 0 0,1 1-1 0,-2 0 3 16,1-1-3-16,-2 2 2 0,-1-1 0 15,2 0 1-15,-4 2 1 0,1-3 1 0,1 1 1 16,-1 1-1-16,0-2 0 0,-1 0-1 16,0 0 0-16,-2 2 0 0,4-1 2 15,-2-1 6-15,-2 0 5 0,2 0 5 0,-2-1 9 16,2 1 7-16,-1 0 6 0,1 0 5 15,-2 0 3-15,2 0 2 0,-1 0-1 0,0 0-4 16,1 1-5-16,0-1-6 0,0 1-12 16,0 1-3-16,0-2-6 0,0 1-3 15,0 0 0-15,-1 1 1 0,-1-2 6 0,-1 3 0 16,0-2 2-16,-1 1 2 0,-1-1 3 15,0-1 3-15,-1 1 2 0,-1 1 0 0,0-2-3 16,0 0-3-16,0 0-8 0,0 0-10 16,-3 0-47-16,1 0-75 0,-4 0-69 15,-2 0-189-15,-5 0-185 0,0 0-95 0,-2 0-12 16,2 2 43-16,-2-2 52 0,3 1 177 15</inkml:trace>
  </inkml:traceGroup>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3:58.63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A7BCE3C-EF7E-4D7D-A633-F1E94C39A13C}" emma:medium="tactile" emma:mode="ink">
          <msink:context xmlns:msink="http://schemas.microsoft.com/ink/2010/main" type="inkDrawing" rotatedBoundingBox="14358,4287 16683,4065 16688,4118 14364,4340" semanticType="underline" shapeName="Other">
            <msink:destinationLink direction="with" ref="{07C77F3E-9D1A-4DEF-83C8-906037B83BBD}"/>
          </msink:context>
        </emma:interpretation>
      </emma:emma>
    </inkml:annotationXML>
    <inkml:trace contextRef="#ctx0" brushRef="#br0">8735 91 143 0,'7'1'254'15,"0"-1"54"-15,4 0-16 0,4-1-26 16,2-2-16-16,5 1-13 0,4-2-22 0,4-1-37 15,6-2-32-15,5 1-25 0,6-2-20 16,6-1-15-16,7 0-13 0,6 1-12 16,8-3-13-16,8 1-12 0,6 0-8 0,4-2-9 15,3 2-9-15,0 0-3 0,0 3 0 0,-3-1 0 16,-1 1-1-16,-6 0 1 0,-1 1 1 15,-4 2-1-15,-4-2-2 0,-2 3-5 0,-5-1 0 16,-3 0 0-16,-5 0 1 0,-4 1-1 16,-5-2-1-16,-4 0 1 0,-6 1 0 15,-7 1 2-15,-2-1 2 0,-5-2 4 0,-5 2 7 16,-1 1 11-16,-3-1 9 0,-1 2 8 15,-1-2 5-15,-3 2-1 0,-2-1-3 0,-2 2-8 16,-1 1-8-16,-2-1-9 0,-1-1-8 16,2 2-3-16,-3 0-4 0,1 0-4 15,-2 2-6-15,0-1-9 0,-1 0-15 0,0 0-10 16,-2 1-8-16,0 0-7 0,-1 1-7 15,0 0-19-15,-1 0-44 0,-2-1-84 0,-1 4-114 16,-3-3-110-16,-1 0-50 0,0 1-4 16,-3 0 37-16,0 1 84 0</inkml:trace>
  </inkml:traceGroup>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3:55.4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670D53A-3D11-45E6-80AA-07C6DD72940D}" emma:medium="tactile" emma:mode="ink">
          <msink:context xmlns:msink="http://schemas.microsoft.com/ink/2010/main" type="inkDrawing" rotatedBoundingBox="9519,4251 10280,4236 10281,4249 9520,4263" shapeName="Other"/>
        </emma:interpretation>
      </emma:emma>
    </inkml:annotationXML>
    <inkml:trace contextRef="#ctx0" brushRef="#br0">4003 21 23 0,'-5'1'222'0,"1"0"28"0,0 1-11 0,-1-1-31 16,1-1-35-16,2 0-28 0,0 0-19 15,-1 0-17-15,1 0-14 0,-2 1-12 0,-1-1-9 16,4 0-6-16,-2 0 0 0,1 0-4 16,-1 0 1-16,0 0 3 0,2 0 0 15,-1 0 1-15,1 0 0 0,0 0-1 16,-1 0-1-16,2 0-4 0,-1-1-1 0,-1 1-7 15,2 0-6 1,-2-1-4-16,0 1-8 0,1 0-6 0,0 0-5 0,1 0-3 0,-3 0-6 16,1 0-3-16,0 0-1 0,-1 0-3 15,0 0-2-15,0 0-1 0,1 0 1 0,-1 0 0 16,0 0-1-16,0 0 1 0,1 0-3 15,-1 0 1-15,0 0 0 0,2 0 0 0,-2 0 1 16,3 0-2-16,-1 0 2 0,1 0-2 16,-2 0 0-16,2 0-1 0,0 0-1 15,0 0 1-15,0 0-2 0,0 0 0 0,2 0 1 16,-1 0 0-16,2 0 1 0,0 1-2 15,1-1 2-15,1 0 3 0,1 0 0 0,1 1 1 16,2 0 2-16,1-1 2 0,1 0 2 16,4 0 5-16,0 0 3 0,4 0 6 15,2 0 6-15,2 0 2 0,3-1 3 0,3 0-1 16,3 1-3-16,1-3-6 0,1 2-3 15,2 0-3-15,1-1-3 0,0 0-3 0,0 1-4 16,-1 0-2-16,-1 1-3 0,-2-2-2 16,-3 1-1-16,-3 1 0 0,-2 0 0 15,-3 0 2-15,-3 0 5 0,-2 0 6 0,-5 0 15 16,-1 0 27-16,-3 0 38 0,1 0 47 15,-5 0 46-15,1-1 39 0,-2 1 27 0,0-2 6 16,-2 2-12-16,2 0-29 0,-3 0-33 16,1 0-35-16,1 0-36 0,-2 0-27 15,0 0-22-15,0 0-16 0,0 0-15 0,0 0-13 16,0 0-8-16,0 0-9 0,0 0-2 15,0 0-6-15,0 0-1 0,0 0-5 0,0 0-15 16,-2 0-22-16,1 0-47 0,1 0-91 16,-1 2-113-16,-1-1-95 0,1 2-52 0,-2-3-70 15,-2 2-140-15,-2 0-67 0,0 0 30 16,-1-1 55-16,-1-1 43 0,2 0 81 0</inkml:trace>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3:54.02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A4B876D-9E29-4D17-B5FB-43D2DE6B5156}" emma:medium="tactile" emma:mode="ink">
          <msink:context xmlns:msink="http://schemas.microsoft.com/ink/2010/main" type="inkDrawing" rotatedBoundingBox="5620,4227 8275,4221 8276,4252 5620,4257" shapeName="Other"/>
        </emma:interpretation>
      </emma:emma>
    </inkml:annotationXML>
    <inkml:trace contextRef="#ctx0" brushRef="#br0">3162-788 280 0,'-2'0'344'0,"1"0"34"0,1 0-28 0,-1 0-68 16,-1 0-74-16,2 0-57 0,0 0-37 15,0 0-27-15,0 0-15 0,3 0-13 0,0 2-6 16,2 0-2-16,4-2-2 0,2 2 1 0,2-1-3 15,4 2-4-15,3-3-3 0,5 3-7 16,4 0-5-16,7-1-3 0,5 0-1 0,9 0-2 16,6-1-4-16,9-1-4 0,7 1-1 15,8 1-5-15,5-2-2 0,5 0-5 16,5 0 5-16,2 0 1 0,5 0 0 0,4 0 0 15,1 0 0-15,2 0 0 0,1 1-6 16,-1-1 0-16,-4 0-2 0,-3 0 0 0,-7 0 0 16,-5 0 1-16,-7-1 1 0,-6-2-4 15,-9 2 0-15,-6 0 4 0,-7-2 0 16,-7 1 3-16,-7-1 2 0,-5 0 6 0,-7 3 3 15,-6-2 1-15,-2 1 6 0,-5 1 5 16,-3-1 1-16,-1 1 0 0,-2 0-2 0,-2 0-4 16,0 0-4-16,-1 0-7 0,1-2-4 15,-1 2-2-15,1 0-2 0,1 0-1 16,-1 0-2-16,1 0 2 0,0 0-2 0,-1 0 2 15,-1 0-2-15,0 0 1 0,-2 0 2 16,-1 2-2-16,-1-2 1 0,0 0-2 0,0 0 1 16,-2 0-1-16,0 0-1 0,-1 0 1 15,2 1-2-15,-2-1-2 0,0 0-5 16,0 0-8-16,0 0-9 0,0 0-7 0,0 0-7 15,0 0-27-15,0 0-61 0,-2 0-119 16,2 0-146-16,0-1-77 0,-2 1-35 0,2-2 4 16,-2 0 55-16</inkml:trace>
  </inkml:traceGroup>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4:20.5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B533423-36BC-4789-BBB2-2A881E736174}" emma:medium="tactile" emma:mode="ink">
          <msink:context xmlns:msink="http://schemas.microsoft.com/ink/2010/main" type="inkDrawing" rotatedBoundingBox="9030,4951 14650,4788 14652,4862 9032,5025" shapeName="Other"/>
        </emma:interpretation>
      </emma:emma>
    </inkml:annotationXML>
    <inkml:trace contextRef="#ctx0" brushRef="#br0">24 187 24 0,'-3'0'242'0,"0"0"34"0,2 0-9 15,0-1-40-15,-2 0-44 0,0 1-43 16,0-3-31-16,1 3-21 0,0-1-9 15,-1 1-6-15,3-2-2 0,-1 1-1 0,1-1-2 16,0 1-6-16,0-1-3 0,0 1-4 16,0 0-3-16,1-1-6 0,-1 0-6 0,2 0-8 15,-1 0-6-15,2 1-5 0,0-2-6 16,-1 3-5-16,0-2-3 0,1 2 1 15,-1 0-4-15,1 0 1 0,1 0-4 0,-1 2 4 16,2-2 0-16,1 0-2 0,1 0 5 16,1 0 1-16,2 0 5 0,1 0 1 0,0 0 5 15,2 0 5-15,3-2 1 0,0 0 0 16,1 2 0-16,2-3 2 0,1 0-5 15,1 2-2-15,2-1-3 0,2-1-3 0,0 1-2 16,0-2-5-16,2 3-1 0,1-3-3 16,-1 2-3-16,2-1-1 0,0 2 1 0,1-2-1 15,2 2-2-15,1 0 2 0,-1 1 0 16,2 0 0-16,-1 0 0 0,0 0 2 15,-1 1-2-15,-1 0 0 0,1 2 0 0,-1-2 0 16,1 0-1-16,-2 2 0 0,1-1 1 16,-1 1-3-16,0-1 2 0,0-1 0 0,2 2 1 15,0-2-1-15,-1 1 1 0,2-1 0 16,0 1 1-16,0-1 1 0,0-1-1 15,0 2-1-15,0-1 1 0,0-1 1 0,-1 1-2 16,1 1-1-16,1-2 0 0,-1 0 1 16,0 0-2-16,2 0 3 0,-2 0-1 0,1-2 0 15,-1 1-1-15,1 1 1 0,-1-1 0 16,2-1-2-16,-2 2 2 0,-2-1 1 15,2 0-1-15,0 0-1 0,-1-2 1 0,-2 3-1 16,2-1-2-16,-2 1 1 0,0-1 3 16,-1-1-1-16,0 2 0 0,-1 0-2 0,-1 0 2 15,1 0 0-15,-1 0 0 0,1-1 0 16,-1 1 2-16,1-1 2 0,1 1-3 0,-1 0 0 15,0 0-1-15,1 0 0 0,0 0 1 16,0 0-1-16,1 0-1 0,0 0 0 0,2 0 1 16,-1-1 0-16,1 1 0 0,1-1 0 15,1-1 0-15,2 1 0 0,0 1 2 16,1-2-1-16,0 0 1 0,0 0-1 0,0-1-1 15,1 1 0-15,-3 1 0 0,-2-2 0 16,0 0-2-16,-1 3 0 0,-2 0 2 0,-1-2 1 16,-1 1-1-16,-4 1-1 0,2-1 1 15,-2-1 0-15,-1 2 0 0,1 0-1 16,-2-2 1-16,0 2 0 0,-2 0-1 0,2-2 1 15,-1 2 0-15,-2 0 0 0,2 0 0 16,1-2 0-16,-2 1 0 0,2 1 3 0,2-1-1 16,1-1 1-16,-1 2 0 0,2-1-1 15,2 0 0-15,1-1-2 0,-2 2-1 16,2-3-2-16,1 2 1 0,1-1 1 0,0 0 1 15,1 0 0-15,-2-1 0 0,2 0 0 16,1 1-1-16,-2 1 1 0,0-2 0 0,0 1-2 16,0-1 2-16,-3 2 0 0,1 0 0 15,-1-2 0-15,-2 3 1 0,-1-1-1 16,-1 0 1-16,1 1 1 0,-3-1-1 0,2-1-1 15,0 1-2-15,1 1 3 0,0-1-3 16,0-1 1-16,2 2-1 0,1-3-2 0,2 2 5 16,0-1-2-16,0 0 2 0,2 0-1 0,-2-2 2 15,2 2 0-15,0 1-1 0,-1-2 0 16,2 0 0-16,-1 0 0 0,-2 2 2 15,0-2 0-15,-1 2-3 0,0 0 0 0,-1 0 0 16,-1-2-1-16,-1 2 1 0,0 0 0 16,-1 0-1-16,0-2-3 0,0 2 4 0,-1-1-1 15,0 0-1-15,0 1 0 0,0 0 2 16,-1 1 3-16,1-2-3 0,-2 1 0 15,0 1 0-15,1 0 0 0,-1 0 0 0,1 0 0 16,1 0-1-16,-1 0 2 0,0 0-1 16,0 0-2-16,-1 0 1 0,-2 0 0 0,-1 0-1 15,-1 0 1-15,0 0 0 0,0 0 2 16,-3-1 0-16,0 1 0 0,0 0 1 15,-1 0-2-15,-1 0 0 0,-1 0-2 0,-1 0 0 16,0 0 2-16,-3 0-1 0,0 0 2 16,-1 0 0-16,0 1 2 0,-1-1 0 0,-2 0-3 15,0 0 0-15,-1 0-1 0,-2 0-9 16,-1 0-12-16,0 0-25 0,0 0-46 15,-3 0-73-15,-2 0-109 0,-2 0-106 0,-3 0-50 16,-1 0-5-16,-1 0 28 0,-2 0 65 16</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8:01.8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5495 177 142 0,'-4'-2'320'0,"-1"-2"41"15,-1 0 23-15,-1 1-46 0,0 0-70 16,0-1-48-16,-1 0-32 0,0 0-27 0,0 0-29 15,1 2-27-15,0-1-19 0,0 1-20 16,2 1-16-16,0 0-13 0,1-1-8 0,2 1-6 16,0 1-7-16,1 0-1 0,1 0-4 15,-2 0-1-15,2 0-2 0,0 0-2 0,2 0 1 16,1 0-1-16,1 0 1 0,1 0 3 15,5 0 3-15,2 0 4 0,3 0 5 16,3 0 6-16,4 0 8 0,3 0 3 0,2-1 3 16,5 1 7-16,2-2 1 0,4 1 4 15,0 0-2-15,5 0 0 0,-2 0-4 16,4-2-7-16,-1 2-5 0,0-1-9 0,0 2-7 0,-1-2-4 15,-3 2-3-15,0 0-5 0,1 2-1 16,-4-2-1-16,0 3-2 0,-1 0 0 16,-2 0-1-16,-1 0 0 0,-2 1-3 15,-2-2 0-15,-2 2 1 0,1-2 0 0,-4 1-2 16,1-1 2-16,-2 0 4 0,1 0-2 0,-1-1 2 15,1 0-4-15,-2-1 1 0,1 2 0 16,2-1-2-16,-2-1 1 0,0 0-1 16,2 0 0-16,-1-1 7 0,0-1 0 15,1 2-1-15,0-1 0 0,0 1-2 0,-2 0 4 16,-1 0-4-16,-1-1-2 0,-1 1 3 0,-1 0-2 15,1 0 1-15,-2 0-3 0,-1 0 2 16,0 0 0-16,0 0 1 0,-2 0 0 16,-2 0 2-16,1 0 1 0,0 0 0 0,-2 0-1 15,1 0 2-15,-1 0 4 0,2-2-2 16,0 2 3-16,1 0 0 0,1-2-1 0,1 1-3 15,1 0-2-15,1-1 1 0,0 1-1 16,2 0-1-16,-1 1-1 0,2-1 1 16,0 1-1-16,2-2 1 0,-4 1 0 15,2 1 3-15,-2 0 6 0,0-1 6 0,-1 1 13 16,-1-1 15-16,0 0 13 0,-1 1 6 15,-1-2 1-15,1 1-3 0,-2 0-9 0,0 1-16 16,0-2-13-16,0 1-5 0,0 1-9 16,0-1-7-16,1 0-2 0,-1 1-2 0,-2 0 0 15,3 0-2-15,-1 0-1 0,0 0 2 16,1 0-2-16,-1 0 1 0,1 0-2 0,-1 0-3 15,1 0 4-15,1 0 1 0,-2 0-2 16,0 0 2-16,0 0 4 0,-1 0-2 16,0 0 4-16,-2 0-2 0,0-1 4 0,1 1-2 15,0-2 2-15,1 1 4 0,1 0-4 16,1-1-1-16,0 0-1 0,-1 1 1 0,2 0-3 15,-2-2-3-15,0 2 1 0,0-1 4 16,-1 2-1-16,1 0-3 0,-1-2 1 0,-1 0 2 16,0 2-1-16,-1 0-5 0,1 0 1 15,-2 0 2-15,0 0 2 0,-2 0-2 16,-1 0-2-16,1 0 3 0,-1 0-2 0,-1 0 1 15,0 0-3-15,0 0-1 0,1 0 1 16,-3 0 0-16,2 0 1 0,1 0-1 0,1 0 2 16,-1 0 3-16,2 0-2 0,-2 0 1 15,1 0 0-15,1 0 1 0,1 0 1 0,1-2-5 16,-1 2-1-16,0 0 1 0,0 0 0 15,-1 0-1-15,0 0 1 0,-3 0-1 16,-2 0 1-16,1 0-2 0,-4 0 0 0,1 0 2 16,-2 0 2-16,1 0 5 0,-1 2 5 15,-1-2 6-15,0 0 4 0,0 0-1 0,0 0 0 16,0 0-2-16,0 0-1 0,0 0-6 15,0 0-3-15,0 0-2 0,0 0-1 16,2 0-1-16,-1 0 1 0,-1 0-2 0,1 0-1 16,-1 0 1-16,0 0 1 0,0 0 0 15,0 0-3-15,0 0 0 0,0 0 0 0,0 0 0 16,0 0-3-16,0 0 0 0,-1 0-2 15,1 0 2-15,-1 0-2 0,-1 0 1 16,2 0 3-16,-3 0-2 0,1 0 4 0,-1 0-1 16,-1 0 0-16,-2 0 0 0,1 0-2 15,-2 0 1-15,0-2 3 0,0 2 0 0,0-1 1 16,-1 1-3-16,0-3 2 0,0 3-7 15,-3-3-2-15,0 0-1 0,-2 2 0 16,-1-2-1-16,1 1-1 0,-4 0 2 0,-1-1 1 16,0 1 1-16,-1 0-3 0,0 1-1 15,-2 0 3-15,1-1 2 0,-4 2-1 0,2-2-2 16,0 1 5-16,0 1 3 0,-1 0-4 15,0 0 1-15,1 0 2 0,-3 0-1 0,1 0-1 16,0-1-2-16,0 1 2 0,-1-2 1 16,2 1-1-16,-2 1 1 0,-1 0-3 15,1-1 1-15,1-1 1 0,-1 2 0 0,0 0-2 16,0 0 0-16,2-2 4 0,1 1 0 0,1 1-2 15,2-1 0-15,-1 1 2 0,2-2-3 16,-2 2-2-16,3 0 3 0,-3-2 0 16,1 0 0-16,0 2-1 0,-2 0 2 0,1 0 0 15,-1 0 3-15,0 0-2 0,1 0 1 16,-1 2 1-16,-1 0-1 0,0-2 1 0,0 0-3 15,0 0 1-15,-1 0 4 0,-1 0-1 16,1 0 0-16,1 0-3 0,-1 0-1 16,1 0-2-16,0 0 0 0,-2 0 0 0,4 0-1 15,-2-2 2-15,2 0 0 0,0 2 2 16,0 0-3-16,2 0-1 0,1-2 1 0,0 1 0 15,2 1-1-15,0-3-1 0,1 2 1 16,0-2 3-16,1 3-2 0,-1-2 1 16,-1 1 0-16,0 0 2 0,-1-1 0 0,-1 1-1 15,0 1-1-15,-2-1 0 0,0 0 1 16,-1 1 0-16,0-1-3 0,0 1-1 0,0 0 2 15,-2 0 0-15,0 0 1 0,0 0-1 16,-2 0 0-16,1 0-1 0,0-2 0 0,-1 2 1 16,0-1-1-16,-1-2 1 0,-1 2 2 15,1 0 1-15,0 0 0 0,0 1-4 16,1-3 2-16,-1 2-1 0,-1 0 0 0,2 0-4 15,1-1 5-15,0 1 4 0,-1 0-5 16,2 1 0-16,0-2-1 0,0 2 2 0,0 0-2 16,2 0-2-16,-1 0 2 0,0 0 0 15,1-2 0-15,-1 2 2 0,2 0 0 16,-2-1-1-16,1 1 3 0,0-1-1 0,1 1-1 15,0-2-1-15,0 1-2 0,2 0 1 16,-1-1-3-16,0 2 2 0,0 0 2 0,1 0 0 16,-3-2-1-16,2 1 2 0,-1 1 0 15,1 0-3-15,-1 0 2 0,1-1-1 0,-2 1 1 16,0 0-1-16,1 0 1 0,0 0 1 15,0 0-1-15,-2 0 0 0,3 0 1 16,-1 0 0-16,2 1-1 0,-1-1 1 0,1 1 0 16,-1 1 0-16,3-2 0 0,-2 0 1 15,2 0-1-15,-2 2 0 0,1-1 0 0,1 2 0 16,0-2 1-16,-2 0-3 0,2 1 1 15,-1 0 1-15,-1-1-1 0,2 0 1 0,-2 1-1 16,2 0 4-16,0-1 0 0,-1 1-1 16,-1-1 1-16,2-1-1 0,-1 1-2 0,0-1 4 15,0 1-3-15,1 0 1 0,0-1 0 16,1 0-1-16,-1 0 5 0,2 0-8 0,0 2 5 15,-1-1-1-15,0-1 1 0,0 0-3 16,2 0-2-16,0 0 0 0,-1 0 2 16,1 0 0-16,-2 0 0 0,0 0 2 0,1 0-2 15,-1 0 1-15,-1 0-2 0,1 0 1 16,0 0-1-16,-1 0 1 0,1-1 0 0,1-1 0 15,-3 2 0-15,3-1-2 0,-2 0 1 16,-2 1-4-16,2 0 4 0,-2 0 1 16,0 0-2-16,-1 0 1 0,-2 0 1 0,3 0 0 15,-4 1 0-15,2-1 0 0,-3 0 3 16,0 0 0-16,0 0-3 0,-2 0 0 15,1 0-2-15,-2-1 1 0,0 1-3 0,1 0 0 16,-2 0-2-16,-2 0 4 0,2 0-1 16,-2 0-4-16,0 0 4 0,0 1-3 0,-1 0 2 15,2 2 0-15,-2-2-1 0,0 1 4 16,1 0 1-16,1-1 0 0,-1 0 3 15,4 2 1-15,0-2 0 0,2 1 1 0,0-2-3 16,2 3-2-16,-1-2-1 0,0-1-1 16,1 2 1-16,0-1 0 0,1-1 0 15,1 1-1-15,-1 1-1 0,1-2 0 0,0 0-1 16,-1 0 2-16,1 0-1 0,-1 2 1 15,1 0 2-15,-1-2 2 0,-2 0 0 0,2 2 1 16,-2-1-2-16,-1 0 0 0,2 1-3 16,-2-2 0-16,0 0-2 0,0 3 0 15,0-3 2-15,0 1 4 0,0 1 2 0,0-2 2 16,-2 0-2-16,2 0-1 0,0 0-3 0,0 0 0 15,0 0 0-15,-1 0 0 0,0 0 0 16,1 0 0-16,-2 0 0 0,-1 0 0 0,2 0 0 16,0-2 0-16,-2 2 2 0,2-1-1 15,1 1 2-15,-2-1 0 0,1-1 2 0,1 2-1 16,0-2-1-16,0 1 0 0,0-2-1 15,0 1-4-15,1 0 0 16,-1-2 0-16,0 0-2 0,0 0 7 0,0 3-1 0,1-2 5 16,-1 2-3-16,0-1 0 0,0 1 0 15,-1-1-3-15,1 2-1 0,0 0 0 0,0 0-2 16,-1 0-1-16,-1 0 2 0,0 2-1 15,-1-1 0-15,0-1 1 0,0 1 1 16,-1 0 0-16,0-1 1 0,0 1-4 0,-2-1 3 16,1 0 2-16,-1 0-1 0,0 0 0 15,0 0 0-15,-2 0 1 0,1 0-2 0,0 0-3 16,-1 0-1-16,2 0 4 0,-1 2 1 15,2-1-1-15,-1-1 1 0,2 1-2 16,-1 1-1-16,2-2-3 0,-1 3 2 0,0-2 3 16,1 2-1-16,0 0 3 0,-1-1 0 15,1 0 2-15,1 1-2 0,-1 0-3 16,1-3-1-16,0 3-2 0,2 0 1 0,-2 1 0 15,1-2-1-15,1-1 1 0,0 3 3 16,0-2-1-16,1 2 1 0,-1-2 2 0,2 2-2 16,-2-1 0-16,1 0-2 0,0 0 2 15,-1-2-1-15,2 1-1 0,-4 2 2 0,2-4 0 16,0 3 0-16,0-2-1 0,0 1 0 15,0-2-1-15,0 1 2 0,0-1-1 16,2 1-1-16,-2 1 1 0,1-2 0 16,2 0-1-16,-2 2 1 0,3-2-2 0,-1 2 1 15,1 0 1-15,2-1 0 0,-1 1 2 0,1-2-1 16,-2 1-2-16,0 1 2 0,1-2 1 15,-2 1 0-15,0-1 0 0,0 0 3 0,-2 0 1 16,2 0-2-16,-2 0-3 0,2 0 0 16,-2 0-3-16,-1 0 0 0,2 0 1 0,-2 0-1 15,1 0 4-15,-1 0-2 0,1 0 1 16,1 1 0-16,1 1 2 0,-1-2 1 15,2 0-3-15,2 0 4 0,1 0-2 0,0 0 1 16,1 0 1-16,0 0-3 0,2 0 4 16,1 0-4-16,-2 0 1 0,4 0-3 0,-1 0 1 15,-1 0 0-15,2 1 0 0,0 0-1 16,0-1 0-16,0 1 2 0,1-1-2 15,-1 1-3-15,0 1 0 0,0-2 1 0,0 1 1 16,0-1-3-16,-1 1 3 0,-1 0 2 16,2 1 1-16,0 0 0 0,0 0-1 0,2-2 2 15,-1 2 0-15,1-1-4 0,0-1 0 16,-1 1 0-16,1-1 2 0,1 3 1 15,-1-3-1-15,2 1 1 0,-2 1 0 0,1-2 2 16,-2 0-3-16,3 0-2 0,-2 2-1 16,1-1 3-16,1-1-2 0,1 1 0 15,0-1 0-15,-2 2 2 0,2-1 0 0,0-1 1 16,0 3-1-16,0-3-2 0,-1 0 2 15,1 4-1-15,-1-4 1 0,1 2-1 0,-2-1 2 16,-1 2 0-16,0-3 1 0,1 3-2 16,-3 0 0-16,1-2 1 0,0 1 1 0,1 1 0 15,0-2-2-15,2 0 0 0,-2 2 0 16,1-2-1-16,2 0-2 0,0 1-1 15,1-1 2-15,0-1 2 0,2 0 0 0,-2 0-3 16,2 0 1-16,0 0 3 0,1 0 0 16,-2 0 0-16,2 0 0 0,0 0 2 15,0 0 2-15,0 0-2 0,0 0-1 0,0 0 2 16,0 0-2-16,0 0 4 0,0 0-5 15,0 0 4-15,0 0-4 0,0 0 0 0,0 0-2 16,0 0 1-16,0 0 0 0,0 0-2 0,0 0 2 16,0 0-1-16,0 0 2 0,0 0-2 15,0 0-1-15,0 0 0 0,0 0-5 0,2-1-18 16,-2 1-55-16,0 0-77 0,0 1-71 15,0-1-46-15,0 0-49 0,2-1-95 16,-2 1-125-16,0 0-45 0,0 0 6 0,0 0 12 16,2-3 35-16,-1-2 103 0</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4:15.70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CEB1778-8B4B-4E91-A39F-0C381E553A04}" emma:medium="tactile" emma:mode="ink">
          <msink:context xmlns:msink="http://schemas.microsoft.com/ink/2010/main" type="inkDrawing" rotatedBoundingBox="2464,5010 3415,5017 3414,5062 2463,5056" shapeName="Other"/>
        </emma:interpretation>
      </emma:emma>
    </inkml:annotationXML>
    <inkml:trace contextRef="#ctx0" brushRef="#br0">35 0 75 0,'-4'0'261'15,"1"0"30"-15,0 0 0 0,0 0-40 16,1 0-48-16,0 0-32 0,1 0-16 0,-1 0-12 16,0 0-12-16,0 0-10 0,1 0-9 15,1 0-10-15,-1 0-12 0,-1 0-8 16,2 0-8-16,-1 0-9 0,-1 0-5 0,2 0-8 15,-1 0-10-15,1 0-7 0,-1 0-8 16,-1 0-6-16,2 0-6 0,0 0-4 0,0 2-2 16,0-2-3-16,0 1-3 0,0-1-3 15,0 1 0-15,0 1 0 0,3-1 0 16,0 2-1-16,2 1 0 0,4 2-1 0,2-3 3 15,1 1 0-15,4 1 0 0,6-1 0 16,3-1 3-16,4 0-1 0,4-2 1 0,4-1-1 16,4 0-1-16,3 0 0 0,3 0 0 15,0-1-3-15,1-2-1 0,-1 1 0 16,-2 1 0-16,1-3 2 0,-5 2-3 0,-3-1 4 15,-3 0-1-15,-4 1 1 0,-5 0-1 16,-2 0 0-16,-5 1 0 0,-2 0-1 0,-5 1 2 16,-2 0-1-16,-2 0 2 0,-1 0 0 15,-3 0-2-15,-1 0 1 0,-1 1-1 0,1-1 0 16,-2 0-1-16,1 0 1 0,-1 0 0 15,2 0-3-15,0 0-4 0,-1-1-13 16,3-1-22-16,1 1-39 0,3 0-56 0,-1-1-79 16,2 0-114-16,-1 1-92 0,2-2-33 15,-1 3 9-15,0-1 42 0,1 0 74 0</inkml:trace>
  </inkml:traceGroup>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4:28.35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25E9C88-AFE7-42F2-A12E-7EFCF10EDA29}" emma:medium="tactile" emma:mode="ink">
          <msink:context xmlns:msink="http://schemas.microsoft.com/ink/2010/main" type="writingRegion" rotatedBoundingBox="13755,5618 14529,5578 14537,5719 13762,5759"/>
        </emma:interpretation>
      </emma:emma>
    </inkml:annotationXML>
    <inkml:traceGroup>
      <inkml:annotationXML>
        <emma:emma xmlns:emma="http://www.w3.org/2003/04/emma" version="1.0">
          <emma:interpretation id="{EA7A5A39-CFCB-480D-9AAB-7FB28D1C98B2}" emma:medium="tactile" emma:mode="ink">
            <msink:context xmlns:msink="http://schemas.microsoft.com/ink/2010/main" type="paragraph" rotatedBoundingBox="13755,5618 14529,5578 14537,5719 13762,5759" alignmentLevel="1"/>
          </emma:interpretation>
        </emma:emma>
      </inkml:annotationXML>
      <inkml:traceGroup>
        <inkml:annotationXML>
          <emma:emma xmlns:emma="http://www.w3.org/2003/04/emma" version="1.0">
            <emma:interpretation id="{B47AB6BB-BC66-4CA4-8B0C-0C7D30BDB150}" emma:medium="tactile" emma:mode="ink">
              <msink:context xmlns:msink="http://schemas.microsoft.com/ink/2010/main" type="line" rotatedBoundingBox="13755,5618 14529,5578 14537,5719 13762,5759"/>
            </emma:interpretation>
          </emma:emma>
        </inkml:annotationXML>
        <inkml:traceGroup>
          <inkml:annotationXML>
            <emma:emma xmlns:emma="http://www.w3.org/2003/04/emma" version="1.0">
              <emma:interpretation id="{BB369BF3-367D-4002-9D24-5D89DF0715B6}" emma:medium="tactile" emma:mode="ink">
                <msink:context xmlns:msink="http://schemas.microsoft.com/ink/2010/main" type="inkWord" rotatedBoundingBox="13755,5618 14529,5578 14537,5719 13762,5759"/>
              </emma:interpretation>
              <emma:one-of disjunction-type="recognition" id="oneOf0">
                <emma:interpretation id="interp0" emma:lang="" emma:confidence="1">
                  <emma:literal/>
                </emma:interpretation>
              </emma:one-of>
            </emma:emma>
          </inkml:annotationXML>
          <inkml:trace contextRef="#ctx0" brushRef="#br0">239 33 48 0,'-1'-1'223'0,"-2"1"30"0,2-1-14 15,1 1-23-15,-2 0-22 0,1-2-19 16,1 2-17-16,-1 0-13 0,-1 0-16 0,2 0-11 16,0 0-12-16,0 0-7 0,-1 0-5 15,0-2-4-15,1 1-5 0,-2 1-9 0,1-1-7 16,1 1-10-16,-2-2-4 0,1 1-10 15,1 1-6-15,-1-1-4 0,1-1-5 16,-2 2-2-16,1 0-3 0,1 0-6 0,-3-2-2 16,3 1-4-16,-3 1-4 0,2 0-1 15,0 0-1-15,-1-1-1 0,0 1-2 0,0 0 0 16,1 0-1-16,-2 0 0 0,0 0-2 15,2 0 1-15,-2 0-1 0,2 0-1 16,-1 0 2-16,0 1 2 0,2-1-3 0,-2 0 0 16,1 0 1-16,1 0 1 0,0 0-3 15,0 0-1-15,1 0 0 0,1 0 0 0,2 0-1 16,1 0 0-16,2 0 2 0,3 0 0 15,2 0 0-15,5 0 1 0,1 0 1 16,1-1-2-16,3-1 1 0,0 2-1 0,0-1 3 16,0 1-2-16,1-1 0 0,1-1 1 15,-1 2-1-15,0 0-1 0,1 0 0 16,0-3 0-16,0 3 0 0,-4-1 1 0,0-1-1 15,-2 1 2-15,-3 1 0 0,-3 0-1 16,-2 0 2-16,-1 0 1 0,-2 0-1 0,-1 0 4 16,-2 0 1-16,0 0 1 0,-1 0-1 15,-2 0-1-15,2 0 3 0,-3 0-4 0,1 0-1 16,1 0 2-16,-2 0 0 0,1 0 2 15,0 0-1-15,-1 0 1 0,2 0 0 16,-1 0-2-16,-1 0-3 0,2 0-3 0,-1 0 1 16,0 0-2-16,2 0 0 0,0 0 2 15,0 0 0-15,-2 1 1 0,0 1-4 16,1-1 1-16,0-1 1 0,-2 0-1 0,2 1 0 15,-1 1 2-15,-1-2 2 0,2 0-3 16,-2 0 1-16,0 0 0 0,0 0-1 0,-2 0-4 16,2 0 4-16,-1 0 1 0,-1 2-3 15,1-1 1-15,-2-1 0 0,1 1 0 0,-1-1 0 16,-3 2-1-16,2-1 2 0,-3-1 0 15,-1 1-1-15,-2 1 1 0,-1-2 0 16,-1 3 1-16,-2-2-2 0,-1 1 0 0,-1-1 1 16,-2 0 0-16,-2 1 1 0,1 0-1 15,0-1-1-15,-2 2 2 0,1-2 0 0,0 1-2 16,1-1-3-16,0 2 0 0,0-2 0 15,-1 2 1-15,3-1-3 0,0 0 7 16,1-1 0-16,0 1-1 0,3-1 2 0,0 2 0 16,2-2-1-16,0 1-4 0,2-2 2 15,-1 3 0-15,2-2-1 0,1 1 1 0,-1-1 0 16,-1 0 0-16,3 1 0 0,-1-2-1 15,0 4 1-15,-1-4 1 0,1 2 0 16,0-1 0-16,1 2-1 0,1-3 1 0,1 0 0 16,1 2-2-16,0 0 0 0,0-2-2 15,2 0 2-15,1 0 0 0,0 0-1 0,0 0 1 16,1 0 0-16,-1 0 1 0,2 0-1 15,-1 0 1-15,3-2-1 0,0 0-1 16,3 2 1-16,-3 0 1 0,2-3 0 0,2 0-1 16,2 3 1-16,5-2 1 0,1 0 1 15,2 0-2-15,0 0 0 0,3-1 0 0,1 2 0 16,-2-1-1-16,2 0 1 0,0 1 0 15,0-2-1-15,-1 0 1 0,-2 2-3 16,1-1 2-16,-3 1-1 0,-1-1 2 0,-1 0 0 16,-4 1 0-16,-2 1 2 0,0-1-1 15,-3 1-1-15,-1-2 0 0,-3 2 2 0,1 0-1 16,0 0-1-16,-2 0 2 0,1 0 1 15,-2 0-1-15,0 0 2 0,0 0-1 16,0 2 0-16,-3-2-1 0,0 0-1 0,0 1 0 16,-1-1-3-16,-1 1-1 0,-2 1 1 15,0-1 0-15,-1 0 1 0,-3 0 1 0,-2 2 0 16,1-2 0-16,0 1 0 0,-4 0 0 15,1-1 0-15,0 2-1 0,-1-3 0 0,1 3 1 16,-2-2 2-16,1 1 0 0,0-1-1 16,0 2 1-16,1-3 2 0,-2 0-4 0,1 2 0 15,-1 0 0-15,1-2 1 0,1 0-2 16,-3 2-1-16,1-1 2 0,1-1-3 15,1 3 1-15,4-3-1 0,-2 2 4 0,4 0 1 16,-2-2-1-16,1 2 1 0,0-2 0 16,2 1-3-16,0 2-1 0,1-2 1 0,0 0-1 15,3-1 1-15,1 1 1 0,1-1 0 16,-1 1 0-16,3-1 0 0,0 0 0 15,1 0 0-15,3 2-1 0,0-2-1 0,5 0 1 16,0 0 1-16,4 0 0 0,3 0 0 16,3-3 0-16,2 2 2 0,2 0-2 0,2 0 0 15,1-2 0-15,2 2 0 0,1-1-1 16,-2 0 0-16,2 0 1 0,-1 2 1 15,-2-3 0-15,0 0 0 0,-1 3 1 0,-2 0 0 16,-2 0-1-16,-4-2-1 0,-1 0 0 16,-4 2 0-16,-1 0 1 0,-3 0 3 0,-2 0 0 15,-1 0 5-15,-2 0 2 0,0 0 1 16,-3 0 1-16,-3 2-3 0,0 0 0 15,-2-2-1-15,-2 0-4 0,-3 3-2 0,-1 0 1 16,-1-3-1-16,-1 4-1 0,1-2-1 16,0 0 1-16,-1 1-1 0,-2-1-1 0,0 1-1 15,-3-2 1-15,2 1 0 0,-2 0 0 16,3-1 0-16,-3 0-1 0,-1 0 2 15,-2 1 0-15,0-2-1 0,-2-2 2 0,0 1-1 16,-2 0 0-16,0 0 1 0,2-1-2 16,-1 1-2-16,2 0 0 0,2 1 0 0,2-1 3 15,1 1-1-15,4-2 2 0,0 2 2 16,5 0-1-16,1-1 2 0,2 1-4 15,0 0 0-15,4 0-2 0,2 0 1 0,1 1 0 16,5 1 1-16,1-2 2 0,6 0-1 16,2 0 2-16,6 0 1 0,3 0-1 0,2-2 0 15,4 1 0-15,3 0 1 0,2 0-2 16,0 0-1-16,-2 1 2 0,2-2 3 15,-2 1 4-15,-2 0 5 0,-2-1 6 0,-3 2 6 16,-2 0 7-16,-3-2 6 0,-1 0 1 16,-5 2 1-16,-1 0 0 0,-2 0 1 0,-3 0-4 15,-2 0-7-15,-1 0-4 0,-3 0-7 16,0 0-7-16,0 0-6 0,-1 0-7 15,-2 0-3-15,-1 0-5 0,0 0-12 0,0 0-20 16,0 0-26-16,0 2-25 0,-1 0-20 16,1-2-11-16,-3 2-11 0,2-2-29 0,-2 0-63 15,-1 0-110-15,0 0-109 0,-2 1-53 16,-1 0-14-16,2 1 29 0,1-2 79 15</inkml:trace>
          <inkml:trace contextRef="#ctx0" brushRef="#br0" timeOffset="3818.2184">140 90 120 0,'0'0'200'16,"-1"-2"-15"-16,0 2-20 0,-1-1-14 15,2 1-5-15,-1-1 0 0,-1 1 4 0,2-2-4 16,0 2-4-16,-1 0-14 0,0-4-20 16,1 4-19-16,-3 0-17 0,2 0-9 15,-1-3-8-15,1 3-1 0,-2-1 1 0,2-1-1 16,-2 2 0-16,0 0 1 0,0 0-3 15,-2 0 1-15,1 2 1 0,0-1 2 0,-2-1-2 16,1 3-1-16,-1-3-5 0,1 0-2 16,-1 4-5-16,2-4-8 0,1 2-7 15,-1-2-5-15,1 1-5 0,1 0-2 0,0 1-7 16,1-1 0-16,-2 0-4 0,3-1-3 15,-1 0 2-15,1 0-3 0,1 0 0 0,-1 0 1 16,3 1 0-16,-2-1 0 0,3 1 1 16,1 1 1-16,0-1-1 0,1 1 1 15,2 0-2-15,1-1 0 0,2 0 0 0,2 0-1 16,-1 1 1-16,3-2-1 0,0 1 1 15,3 0 1-15,0-1 0 0,1 1 0 0,2-1 0 16,0 2 1-16,1-1-1 0,1-1-1 16,2 1 2-16,1-1-2 0,0 2-2 0,0 0 0 15,0-1 1-15,-2 0 0 0,-2 1 0 16,-3-2 3-16,-3 2-1 0,0 0-1 15,-5-2 1-15,-2 0-1 0,-1 0 0 0,-1 0-1 16,-3 0 2-16,-1 0 0 0,-1 0 1 16,-2 0 0-16,-2 0 0 0,-1 0-2 0,1 0 0 15,-2 0 1-15,-2 0-1 0,1 2 3 16,-2-1-1-16,0 0-2 0,0 1 1 0,-1-2 0 15,-1 1-2-15,0-1-2 0,-4 1 1 16,1 1 4-16,-3-2-2 0,-3 0-1 16,0 0 0-16,-2 0 1 0,-2 0 0 0,-3-2-1 15,-1 1 1-15,-2 1 2 0,1 0-2 16,-2 0 0-16,0 0 0 0,1 0-4 0,1 0-1 15,1 1 4-15,2 1 0 0,1-2-1 16,2 0 1-16,2 0 4 0,1 2-1 16,3-1-2-16,3-1 0 0,2 0 0 0,3 0 0 15,2 1 1-15,1 1-1 0,2-2 1 16,2 1-1-16,3-1 1 0,5 1-1 0,2 1-1 15,5-2 1-15,6 0 0 0,3 0 0 16,5 0 0-16,4 0 1 0,4-2 0 16,2 1-1-16,2-2 1 0,2 1 0 0,-1 0 0 15,1-1-1-15,-3 2 0 0,0-3 0 16,-3 2 0-16,-1 0-2 0,-2 0 0 0,-2 2 2 15,-2-2-1-15,-2 2-1 0,-5 0 2 16,-2 0 0-16,-5 0 1 0,-2 0-2 16,-3 2 1-16,-3-2 1 0,-1 0-1 0,-3 2-1 15,0 0 0-15,-2-2-3 0,-1 0-8 16,-1 2-25-16,0-2-50 0,-1 0-90 0,-2 1-133 15,-1-1-115-15,0-1-55 0,-1 1-7 16,1-2 33-16,2 2 80 0</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3:59.14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7C77F3E-9D1A-4DEF-83C8-906037B83BBD}" emma:medium="tactile" emma:mode="ink">
          <msink:context xmlns:msink="http://schemas.microsoft.com/ink/2010/main" type="inkDrawing" rotatedBoundingBox="15788,4334 16388,4455 16340,4695 15740,4574" semanticType="callout" shapeName="Other">
            <msink:sourceLink direction="with" ref="{6A7BCE3C-EF7E-4D7D-A633-F1E94C39A13C}"/>
          </msink:context>
        </emma:interpretation>
      </emma:emma>
    </inkml:annotationXML>
    <inkml:trace contextRef="#ctx0" brushRef="#br0">2170-1221 123 0,'3'0'418'0,"0"-1"44"0,-2 1 26 0,0 0-5 15,1 1-158-15,-2 0-129 0,2 3-71 16,0 1-36-16,-1 1-19 0,1 1-13 0,-2 3-7 16,-2 0 0-16,1 0-1 0,-3 2 8 15,0 1 7-15,-5 3 1 0,1-3 2 16,-3 1-1-16,-1 1-3 0,-2-2-9 0,0 0-6 15,-1-3-4-15,0 0-8 0,0-2-4 0,0-1-8 16,1 0-2-16,0-4-3 0,2 0 3 16,1-3 8-16,1 0 14 0,1-3 14 0,2-2 13 15,1 0 5-15,3-2-1 0,1 1-8 16,2-2-15-16,2-1-14 0,3 1-16 15,1-2-9-15,4 0-10 0,2 3-2 0,4-2-1 16,1 5-4-16,4 1 4 0,1 1 5 16,1 3 5-16,5 3 3 0,-1 2 2 0,4 2 3 15,0 2-5-15,2 0-1 0,0 3-1 16,3-1-2-16,-2 4-6 0,1-3-17 0,-5 1-51 15,-1 1-71-15,-3-3-52 0,-3 1-106 16,-3-3-185-16,-2-3-130 0,-6-1-27 0,-2-2 26 16,-2-4 27-16,-4-2 93 0</inkml:trace>
  </inkml:traceGroup>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4:41.7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DEB4C55-E4DA-4984-9726-86684917F3B4}" emma:medium="tactile" emma:mode="ink">
          <msink:context xmlns:msink="http://schemas.microsoft.com/ink/2010/main" type="inkDrawing" rotatedBoundingBox="11726,6534 13813,6490 13831,7351 11745,7395" hotPoints="11801,6608 13708,6438 13779,7237 11873,7408" semanticType="enclosure" shapeName="Rectangle"/>
        </emma:interpretation>
      </emma:emma>
    </inkml:annotationXML>
    <inkml:trace contextRef="#ctx0" brushRef="#br0">98 201 189 0,'-1'-2'310'0,"-1"-2"60"15,2 1-4-15,-1-3-21 0,-1 1-23 0,2-3-38 16,-1 1-41-16,0-2-46 0,-1 0-34 15,1 1-34-15,0-1-23 0,-2 0-1 16,1 2 16-16,1-1 24 0,1 1 28 0,-1 2 32 16,-1-1 22-16,2 0 11 0,-1 2-3 15,0 1-20-15,1 0-35 0,-2 3-44 0,2 0-44 16,-1 0-32-16,-1 3-28 0,2 2-15 15,0 4-5-15,0 3 7 0,0 4 22 0,0 4 16 16,0 4 14-16,0 3 11 0,0 2 4 16,0 3-3-16,2 1-19 0,-1 2-14 15,-1 0-10-15,2 1-12 0,-1-1-7 0,0-3-4 16,-1 2-4-16,0-3-4 0,0-2-3 15,3-1-2-15,1-2 3 0,2-2-3 16,-1-1-1-16,1-2-1 0,-2-2 1 0,1-2-4 16,1-1-13-16,-1-3-25 0,1-2-38 15,-1-2-72-15,1-2-106 0,-2-2-97 0,3-3-55 16,0-2-26-16,1-3-39 0,0-3-39 15,-1-3-46-15,-1-2-16 0,-1-1 3 0,-2-4 18 16,1-1 59-16,-1-3 103 0</inkml:trace>
    <inkml:trace contextRef="#ctx0" brushRef="#br0" timeOffset="2047.1171">108 209 44 0,'-6'-7'212'0,"2"2"34"15,0 0-13-15,0-1-33 0,2-1-5 16,0 3 0-16,-1-1-9 0,1-2-3 0,1 1-9 15,1 1-12-15,0-1-25 0,0 0-25 16,0 0-16-16,3 0-27 0,0 0-22 0,-1 1-11 16,2 0-3-16,1 0-3 0,-1 0-1 15,1 2 3-15,1-1 0 0,-1-1 1 0,1 0-2 16,1 1-3-16,-1 0-2 15,1 0-3-15,0 1-5 0,1-1-3 0,1 0 1 0,-1 2-3 16,0-1-3-16,-1 1-3 0,0-1 1 16,1 2-2-16,-1 0-4 0,-1-1 2 15,0 0 0-15,0 1 2 0,-1 1-3 0,0-1 1 16,0 1-1-16,2-2 0 0,0 1-2 15,1 1-1-15,2-1 1 0,1-1 2 0,4 2-1 16,3-2 2-16,1 1-3 0,6 1 0 16,2-1 0-16,3-1-1 0,5 2-1 15,2-2-1-15,4 0 2 0,2 2-1 0,2-2 2 16,2 1-1-16,1-2 1 0,2 2-1 15,2 0 2-15,0-1-1 0,0 0 0 16,3 1 2-16,0-2-1 0,0 2-1 0,0-1-1 16,-1 1 1-16,-3-1 1 0,-3 1-2 15,-4 0-1-15,-3-1 0 0,-4 2 1 0,-4-1 1 16,-1 1 0-16,-4 0 1 0,-2 0-2 15,-3 0-1-15,-2 0 1 0,-1 0-1 16,-3 0 0-16,-2 0-1 0,0 0 2 0,0 0 1 16,0 0 0-16,1 0-1 0,-3 0 2 15,1 0 0-15,0 0-2 0,0 1 0 0,1-1 0 16,0 2 2-16,0-1 4 0,-3-1-1 15,1 0-1-15,-1 0-1 0,-2 0 1 0,-2 1-4 16,0-1-1-16,-1 2 0 0,0-1 3 16,-2-1 0-16,0 1-1 0,-1 0 1 15,0-1-2-15,-1 1 3 0,-2-1-1 0,2 3 2 16,-1-3-1-16,1 1-1 0,0-1 2 15,-2 2-2-15,2-2-1 0,0 0 0 0,0 2 3 16,-1-1-1-16,0-1 2 0,-1 1-1 16,0 2 0-16,2-2 3 0,-1 1 3 15,0 2 5-15,1 2 4 0,0 1 5 0,0 2 2 16,-1 2-2-16,2 0-2 0,1 4-4 15,-3 0-5-15,2 1-2 0,-1 3-4 0,1 1-2 16,2 1-1-16,-1 2 0 0,-1-1-1 16,2 1-3-16,1 1 2 0,-2 0 1 0,2 1 2 15,-1 0-3-15,-1 0-2 0,1-2 0 16,-1 1 0-16,-1-1 0 0,0-2-2 15,-1-1 1-15,0 0 2 0,0-3 1 0,-1 1 0 16,0-4-1-16,-1 2 1 0,1-4 1 16,-1 1-3-16,0-3-2 0,-1 2 2 0,3-2-1 15,-3-3 0-15,1 2-2 0,1-2 2 16,-1-1 5-16,2 1-1 0,-2-3 0 0,1 1-1 15,-1-1 0-15,0-1 0 0,-1 0-1 16,2 1-1-16,-1-2 0 0,-1 0 1 16,2 1-1-16,-1-1 0 0,-1 1 0 15,1-2 0-15,-1 1-1 0,2 2 0 16,-1-1 2-16,0 0 0 0,1 1 0 0,-2-1-1 0,1 0 0 15,1 1 0-15,-2-1-2 0,1 0 1 16,0 0-1-16,-1 0 2 0,2-1 0 0,-2-1 2 16,0 2 1-16,0-2-1 0,0-1 1 15,0 1 1-15,0 1 0 0,0-2-1 16,0 0-1-16,0 0 0 0,-2 0-1 0,2-2 1 15,0 2-2-15,0 0 2 0,-1 0 1 16,0 0-1-16,1 0-1 0,-2 0 0 0,1 0-1 16,-1 0-2-16,0 0-1 0,-1 0-1 15,0 2 2-15,-2-2 0 0,-1 1 1 16,1 0 1-16,-2-1 0 0,0 1 0 15,0-1 1-15,-1 2-1 0,1-1 0 0,-3-1 1 16,1 0-1-16,-2 0-1 0,0 0-1 0,-2 0 1 16,1 0-3-16,-2 1 1 0,0-1 3 15,-1 2-1-15,-1 0 1 16,1-1 0-16,-3 0 1 0,0 2 0 0,0-1-2 15,-1-1 3-15,0 2 0 0,1 0 1 0,-2-3-2 16,3 2-1-16,-3 0 3 0,2-2-4 0,1 3 1 16,-1-2 0-16,0 1 0 0,0-1 3 15,-1-1-3-15,-1 3 0 0,0-1 1 16,-1-1-1-16,-1 0 1 0,0 1-2 0,-1-1 1 15,1 1 0-15,-3-1-2 0,2 1 0 16,-2-1 1-16,-1 1-1 0,0 0 2 0,1 0-1 16,-1 1 1-16,0-2 1 0,1 0-1 15,-1 2 0-15,0-2 0 0,1 0 0 16,0 1 0-16,0 0-2 0,1-1 0 0,-1 0 1 15,3 1 2-15,0-1 1 0,1-1-1 16,2 1 0-16,1 1-1 0,0-2-1 0,2 0-1 16,-1 0-2-16,1 0 1 0,-2 2 2 15,1-1-1-15,-1 0 2 0,1 2-1 16,0-2 1-16,1 1 1 0,0 0-1 0,3-1 1 15,-1 0-1-15,0 1 0 0,0-2 0 16,2 1 0-16,0-1 2 0,-1 0 0 0,1 0-1 16,1 0 2-16,0 1-2 0,0-1-1 15,1 2-4-15,-1-2 4 0,2 0-1 16,-1 2 1-16,0-1-1 0,1 0 1 0,-2 1 1 15,0-1-4-15,0 1 4 0,-2 1 0 16,2-2 1-16,0 2-2 0,-1-1 0 0,0-1 0 16,-2 2 0-16,3-1-1 0,0-1 0 15,0 1 1-15,1-1 0 0,1 0 2 0,-1 1-2 16,2-2-1-16,-2 2 1 0,2-1 0 15,0-1 1-15,-1 0-1 0,1 0 3 16,1 0 0-16,0 0-2 0,2 0-1 0,1 0 0 16,0 0 0-16,-1 0 0 0,3 0-1 15,-1 0 0-15,2 0 0 0,-1 0 1 0,1 0 0 16,-2 0 1-16,2 0 1 0,-1 0 0 15,2 0 3-15,-2 0-3 0,0 0 2 0,1 0-1 16,-1 0 1-16,0 0-1 0,0 0 2 16,1 0 2-16,1 0-1 0,-1 0 4 15,-1 0 9-15,2 1 7 0,-1-1 11 0,-1 0 10 16,2 0 11-16,0 0 5 0,0 0-3 15,-1 0-1-15,1 0-9 0,-1 0-5 0,1 0-9 16,-2 0-6-16,2 0-4 0,-1 0-5 16,0 0-3-16,1 2-5 0,-2-2 0 15,1 0 0-15,1 0 0 0,-2 0 8 0,1 0 13 16,0 0 18-16,1 0 18 0,-2 0 12 15,1 0 11-15,1 0 4 0,-1 0-3 0,-1 0-5 16,1 0-15-16,-1 0-10 0,0-2-10 16,-1 2-8-16,0 0-13 0,-1 0-7 15,1 0-8-15,-1 0-6 0,1 0-4 0,-1 0-5 16,0 0 0-16,0 0-4 0,1 0-1 15,1 2 3-15,-1-1-1 0,0 0 3 0,2-1 0 16,-1 0 1-16,1 0 3 0,1 0-2 16,0 0 0-16,0 0 0 0,0 0-2 15,0 0 0-15,0 0-2 0,0 0-1 0,0 0 0 16,0 0-1-16,0 0 2 0,0 0-1 15,0 0-7-15,-3 0-46 0,-1 2-127 0,-4-2-135 16,-6 0-281-16,-8 0-145 0,-7 2-72 16,-8 0 6-16,-7-4 104 0,-3-2 124 15</inkml:trace>
  </inkml:traceGroup>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4:53.46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FC06AE1-2E1A-4BDA-9062-DEE09E6B7227}" emma:medium="tactile" emma:mode="ink">
          <msink:context xmlns:msink="http://schemas.microsoft.com/ink/2010/main" type="inkDrawing" rotatedBoundingBox="15749,6952 17955,7055 17894,8341 15689,8238" hotPoints="17993,7600 16854,8298 15654,7710 16793,7011" semanticType="enclosure" shapeName="Ellipse"/>
        </emma:interpretation>
      </emma:emma>
    </inkml:annotationXML>
    <inkml:trace contextRef="#ctx0" brushRef="#br0">395 144 116 0,'0'-2'224'0,"0"0"12"0,0-1-15 15,0 0-17-15,0 0-12 0,0-1-3 0,0-1-3 16,0 2-5-16,0-1-9 0,0 0-9 16,0 2-9-16,0-2-14 0,-1 0-13 15,-1 2-16-15,2 2-18 0,-2-3-19 0,0 2-16 16,1-2-15-16,-2 0-13 0,0 3-7 15,-1-2-6-15,0 1-3 0,-1-2-3 0,-1 2-2 16,-1-1-1-16,0 1-2 0,-1 2-1 16,0-1 1-16,1 2 3 0,-3-2-1 15,2 0 0-15,-2-2 0 0,1 2 2 0,1 2-3 16,-2-2-4-16,2 4 0 0,-2-1-1 15,3 0-1-15,-1 0-1 0,0-2 0 0,-1 2 0 16,1 1 0-16,-1-1 0 0,0 2-2 16,2 0 0-16,1 0 1 0,-3 1 0 15,2 0-3-15,1 2 2 0,-1-1 1 0,0 2 1 16,-1 1-1-16,-1 0 2 0,1 0 2 15,1 1-2-15,-1 2-1 0,1-2 1 0,-1 1 0 16,1 1-3-16,0-1 0 0,0 1 2 16,0 1 1-16,0-2-3 0,1 1 1 15,0 0-1-15,-1 1 1 0,2 0 0 0,-1-1 1 16,1 0 2-16,1 1-1 0,-1-2 0 15,1 0-1-15,2 2-1 0,0 0-1 0,-1-1 0 16,3 0 0-16,0 2 0 0,0-2 0 16,0 1-1-16,2 0 0 0,-1 1 1 15,1 0 2-15,-1 0 1 0,0 0-1 0,2 0 2 16,-2 1 0-16,1-2 0 0,1 1-2 15,-2 0 0-15,2-1 3 0,-2 0-1 0,0 1-2 16,2-2 0-16,-1 0 1 0,-1 0-1 16,2 0-1-16,-2-1 1 0,0 1 1 15,1-3 0 1,1 3 2-16,-2-2-1 0,2 0 3 0,-1 2-3 0,1 0 2 15,1-2 0-15,0 1 2 0,1 0 2 0,-1-2 0 0,0 2 3 16,1-1-3-16,2 0 2 0,-1-1 2 16,1 0-5-16,-1 1 1 0,0-1-3 0,1 2 0 15,-2-2-1-15,4-1-4 0,-3 1 4 16,1 0-3-16,2-2 2 0,-3 1 0 0,4-1-2 15,-2 1-1-15,2-2 4 0,1 1 1 16,0 1 0-16,0-2-1 0,1 1 3 16,2 1 0-16,0-2-3 0,0-1-1 0,-1 1 0 15,2 1 1-15,-1 0-2 0,0-2-2 16,1 2 0-16,-1-2 0 0,0 0-1 0,1 0 1 15,0 1 0-15,0-1 0 0,-1-2 2 16,2 3-1-16,1-2 1 0,-1 0-1 16,1 0-1-16,-1-1 1 0,2 1 0 0,-1-1-1 15,0 2 0-15,1-3 1 0,0 1-1 16,1-1 0-16,1 1-1 0,-1-1 1 0,-1 0 1 15,1 1 0-15,-1-1 1 0,0 0 1 16,-2-2-2-16,1 1 1 0,-1 1-2 16,1-2 0-16,-2-1 3 0,0 1-1 0,0 1-2 15,3-2 0-15,0 0 0 0,0 0-1 16,0-2-3-16,0 1 2 0,0 1-1 0,-1-1 2 15,1-1 0-15,0 1 0 0,-1 1 1 16,-1-2 0-16,1 2 1 0,1-1 0 16,-3 1-2-16,1-3 0 0,2 3 0 0,-1-1 0 15,-1 1 1-15,1-2-1 0,-1 2 1 16,1-2 2-16,-2 0 1 0,1 0-1 0,1 1-1 15,-2 0 2-15,1-1-1 0,-1 2-3 16,2-1 1-16,-2 0-1 0,-1-1 0 16,1 0-1-16,-1 1 2 0,-1 0 0 0,1-1 0 15,0 1 1-15,1-1 4 0,-1-1-2 16,1 1 2-16,0-2-4 0,0 0-1 0,2 1 2 15,-1-1 0-15,2 0 0 0,0-1 0 16,1 0 5-16,-1 0 3 0,1 0 0 16,-1 0 2-16,-1-1 2 0,1 0-1 0,-3 1 2 15,1 0-1-15,1-1 0 0,-1-1 2 16,-2 2-2-16,0 1 4 0,-2-3 1 0,-1 2 2 15,2-3 2-15,-4 2-2 0,2 0 0 16,-1-1-3-16,-1-2-1 0,1 2-4 16,0-3-3-16,1 2-6 0,-2-1 1 0,1-2 2 15,0 2-3-15,-1 1 2 0,1-2 0 16,1 0 2-16,0-2-3 0,-2 4-2 0,2-1 1 15,0-3 1-15,0 4 2 0,-1-2 7 16,0 1 7-16,1-1 7 0,0 2 6 16,0-2 5-16,1 1 8 0,-1-2 6 0,1-1 3 15,1 0 4-15,-1 1 20 0,1-3 19 16,-1 2 14-16,0-1 9 0,-1-1 2 0,0 0 1 15,-1 4-20-15,-2-4-20 0,0 1-16 16,-1 1-13-16,0-4-6 0,-1 4-6 16,-2-1-1-16,-1 0 5 0,-1 0 5 0,-2 1 1 15,2-2-1-15,-2 2-1 0,-2-1-6 16,2 1-12-16,-1 0-10 0,0 0-10 0,-2 0-4 15,1 1-2-15,0-1-2 0,-1-1 1 16,0-1-1-16,0 2-1 0,1-1-2 0,0 0-1 16,0 0 1-16,-1 1-1 0,-1-1-2 15,0 2 0-15,1-2 1 0,-1 2 0 0,0-1 0 16,-1 1 0-16,1-2-1 0,-1 0 0 15,1 2 0-15,-2 0-1 0,1 0-2 0,-2-1 2 16,1 2 0-16,-1-1 1 0,1 1-2 16,-1 0 3-16,-2 0-1 0,1-1-1 15,1 0 1-15,-2 1-1 0,0-1 1 0,0 1-2 16,1 0 2-16,-2-2 0 0,0 4-2 15,-1-2 2-15,2 1 0 0,-1 1 1 0,0-2-1 16,-1 4 1-16,0-1-1 0,0-2 0 16,-4 3 0-16,2 0 0 0,-3 1-1 15,1-1 0-15,2 0 1 0,-3 2-1 0,1-2-1 16,-1 3 2-16,-1-1-1 0,1-1 0 15,-2 1-1-15,1 1 0 0,1-1 1 0,-1 0-1 16,0 0 2-16,0 1 0 0,1-1 0 16,-1 1 0-16,2 1 0 0,0 0 0 15,0-1-1-15,1 0 1 0,0 1-1 0,0-2 1 16,1 2 1-16,-3 0 1 0,1-1 2 15,-1 0-2-15,-1 2 0 0,-1-1-2 0,1-1 0 16,-1 2-1-16,0-2 0 0,0 2 1 16,1 0-1-16,0 0 1 0,-1-1-1 15,0 1 0-15,1 0 1 0,-2 1-1 0,1-2 0 16,0 2 1-16,2 0-1 0,-1 0 1 0,2 0-1 15,-1-3 0-15,1 2 0 0,-2 1-1 16,1 0 1-16,-1 0-1 0,-1 0-1 16,-2 0 0-16,-1 0-3 0,-1 1 1 0,-1 0 1 15,-1 1 3-15,-1 0-2 0,-1-1 2 16,0 2 4-16,-3-2 1 0,-1 1-3 0,0 1-1 15,-2-1 0-15,2 0-1 0,2 0 0 16,1-1-1-16,2-1 0 0,2 3 1 16,-1-2 2-16,1 1-2 0,-2 2-7 0,2 0-24 15,-2 1-51-15,0 0-95 0,1 1-98 16,-3 2-67-16,1-1-46 0,-1 2-55 0,-1 2-80 15,-3 1-85-15,-1 0 5 0,0 0 17 16,2 2 24-16,5-4 67 0</inkml:trace>
  </inkml:traceGroup>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6:35.82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744AABC-1AE8-412D-8CD6-637523978AB5}" emma:medium="tactile" emma:mode="ink">
          <msink:context xmlns:msink="http://schemas.microsoft.com/ink/2010/main" type="inkDrawing" rotatedBoundingBox="2781,10724 10921,10699 10922,10764 2782,10789" shapeName="Other"/>
        </emma:interpretation>
      </emma:emma>
    </inkml:annotationXML>
    <inkml:trace contextRef="#ctx0" brushRef="#br0">71 74 121 0,'-2'0'232'0,"0"0"18"15,0 0-32-15,-1 0-31 0,0-2-24 16,2 2-15-16,-1-1-10 0,1 0-7 15,-2-1-6-15,3 2-7 0,-1 0-8 0,-1 0-8 16,1 0-11-16,0 0-11 0,1 0-10 16,-2 0-9-16,1 0-7 0,0 0-5 0,-1 0-7 15,1 0-8-15,-2 0-5 0,2 0-7 16,-2 0-7-16,0 0-6 0,0 0-1 15,1 0-2-15,-1 2-1 0,0-2 2 0,2 0-2 16,-2 1 3-16,0-1 2 0,2 0 2 16,0 0 2-16,-2 0 4 0,1 0 0 0,1 1-1 15,0-1-1-15,-1 0-1 0,2 0-1 16,-1 0-5-16,1 0-1 0,0 0-1 15,0 0-3-15,0 0-1 0,0 0 0 0,0 0-1 16,0 0 1-16,1 0-1 0,-1 0-2 16,2 0 0-16,-1 0 0 0,-1 0-1 0,1 0-1 15,1 0 1-15,-2 0 2 0,3 0-1 16,-1 0 0-16,1 0 2 0,1 0-1 15,2 0 0-15,1 0 0 0,-2 0 0 0,3 0-1 16,2 0 0-16,-2 0 0 0,3 0-1 16,0 0 1-16,2 0-1 0,0-1 1 0,1 0 2 15,1-1-1 1,2 1-1-16,-1 1 1 0,1-2 0 0,1 0 0 0,1 1-2 15,-1 1 0-15,-2-1-2 0,2 1 2 0,0-1 0 16,0-1 0-16,0 2 1 0,-2 0 4 16,2-1 2-16,0 1-3 0,0-1-2 0,1 1-1 15,-1 0 1-15,1-1-5 0,-1 1 1 16,1 0-1-16,-1 0 2 0,1 0 2 15,1-2 0-15,-1 2 0 0,-1-1 0 0,1 1 1 16,-1 0-1-16,1 0 0 0,-1 1-1 16,1-1-5-16,-1 2 3 0,2-2 0 0,-3 1 3 15,3-1 0-15,-1 1 2 0,0 0 2 16,2-1 0-16,1 0-1 0,-2 0-1 15,2 0-2-15,0 0 1 0,0 0-1 0,0 0 2 16,0 0-1-16,0 0-1 0,0 0 1 16,0 0 1-16,0 0 0 0,0 0-2 0,0 0 1 15,2 0-1-15,-1 0 0 0,1 0 0 16,0 0-1-16,1-1 1 0,1 0 0 0,0 1 0 15,0 0 0-15,2 0-2 0,-2 0 1 16,2 0-2-16,-1 0-1 0,1-1 2 16,0 1 0-16,1 0 2 0,-1 0-2 0,1 0 2 15,0 0 1-15,0-2-1 0,-1 1 0 0,0 1 3 16,1 0-2-16,0 0 2 0,-2 0-1 15,1 0 1-15,-1 0 0 0,1 0-1 16,-1 0-1-16,1 0 0 0,-1 0 0 0,2 0-1 16,-1 0 1-16,0 0-1 0,1 1-1 15,2 1 1-15,-1-2 2 0,1 0 0 0,1 0-1 16,1 0 0-16,0 0 0 0,3 0 1 15,-2 0 0-15,1 0 1 0,-1 0-2 16,0 0-1-16,-1 0 0 0,0 0-2 0,0 0-1 16,-1 0 3-16,0 0-1 0,-2 0 1 15,0 1-1-15,-1-1 2 0,1 1-2 0,-2 0-3 16,1-1-1-16,0 0 2 0,-2 0 0 15,1 0 0-15,-1 0 0 0,1 0 1 16,-1-1 1-16,1 0 3 0,-1 1-1 0,1 0 0 16,0 0 1-16,0 0-1 0,2 0-1 15,0 0-1-15,1 0 0 0,-1 0 0 0,0 0 1 16,-1 0-1-16,3 0 1 0,-1 0 0 15,1 0-2-15,1 0 2 0,0 1-1 16,-1 0 1-16,-1-1 2 0,1 2-1 0,-1-1 0 16,0-1-1-16,-1 0-1 0,0 0 1 15,1 0-4-15,-3-1 3 0,3 1 1 0,-2-2 0 16,-1 2-1-16,0 0 1 0,-1 0 1 15,1 0-1-15,-1 0 0 0,1 0 1 16,-1 0-2-16,0 0 2 0,-1 0 0 0,0 0 4 16,0 0-3-16,-1 2 2 0,1-1 0 0,0-1-2 15,0 1-1-15,-1-1-2 0,0 1 2 16,-1 1 0-16,0-2 0 0,-1 0-1 15,0 1 1-15,-1 0 2 0,2-1-2 0,-1 0-1 16,1 0 0-16,-1 0 0 0,-1 0 0 16,3 0-2-16,-2 0 0 0,2 0 2 0,0-1 1 15,1 0-1-15,0 1 0 0,1-3 0 16,1 2 0-16,1 0-1 0,0-1 0 16,1 0-1-16,-1 1 0 0,-2-1 1 0,2 1-1 15,-1 0 2-15,-2 1 0 0,1-1 2 16,-1 1 0-16,-1 0-2 0,0 1 1 0,0-1 0 15,-1 1-4-15,1 0 0 0,-1 1 2 16,-1-1 0-16,0 0-1 0,1 0 2 16,0-1 0-16,1 2 1 0,0-1-1 0,0-1 0 15,2 0 1-15,1 1-4 0,-1-1 4 16,2 0-2-16,0 0 0 0,1 0 0 0,2 1 1 15,-2-1 0-15,2 2 0 0,-2-2 0 16,-1 1 0-16,0 0 0 0,-2-1-1 16,-1 1 1-16,-1-1-1 0,-1 2 0 0,-1-1 2 15,-1-1 1-15,0 0-4 0,0 0 2 16,0 0 1-16,0-1-1 0,0-1 0 0,-1 2 1 15,2 0 3-15,-1 0-4 0,0 0-2 16,1 0 1-16,2-1 0 0,1 1 0 16,0-1-4-16,2 1 4 0,-1 0 0 0,1 0 2 15,-1 0 2-15,1 0-3 0,-1-1 0 16,1 1 1-16,-2-2-1 0,0 1 2 0,-1 1-1 15,-2-1 0-15,1 1 3 0,-2-3-2 16,0 2 1-16,-3 0-3 0,-1 1 0 16,1-1-1-16,-1-1 1 0,-2 1 0 0,1 1-1 15,-2-1 1-15,1 1 0 0,0 0 1 16,0 0 0-16,1 0-1 0,0 0 1 0,3 0 0 15,-2 0 0-15,2 0 0 0,0 0 0 16,2 0 1-16,0 0-2 0,0 0 1 16,0-1-3-16,0 0 0 0,0 1 1 0,0 0 1 15,-2-2 0-15,-1 2 0 0,1 0 1 16,-4 0-1-16,2 0 0 0,-3 0 0 0,2-1-1 15,-2 1 1-15,0-1-1 0,-1 1 1 16,-1 0-1-16,1 0 0 0,0 0 1 16,-2 0-2-16,2 0 3 0,0 0-1 0,0 0 0 15,-2 0 0-15,2 0 1 0,-1 0 1 16,0 1-3-16,1 0 1 0,-1 1-1 0,1-2 1 15,0 1-2-15,1-1 2 16,0 0 0-16,-1 0-1 0,0 0 0 0,1 0 0 16,0 1 2-16,0-1-1 0,0 0 0 0,0 0 1 15,0 0 2-15,0 0-1 0,2 0-1 0,-2 0-2 16,2 0 0-16,-2 1-2 0,1-1-1 15,1 1 1-15,-2 1-1 0,1-2 3 0,-1 0 0 16,1 0 1-16,-1 0 0 0,0 0 1 16,-1 0 1-16,-1 0-1 0,1-2 0 15,-2 1 0-15,1 1 1 0,-2-1-2 0,0 0 0 16,0 0-2-16,0-1 2 0,-1 1-1 15,1 0 0-15,0-1 1 0,0 2 0 0,-2-3-1 16,2 2 0-16,0-1 1 0,0 1 2 16,-1 1-1-16,2-1 1 0,1-1 0 15,-1 2-1-15,3 0-1 0,-1 0-2 0,0 0 2 16,-2 0-1-16,0 0-1 0,-1 0 2 15,-1 0-1-15,-3 0 0 0,1 0-3 0,-1 0 3 16,-2 0 1-16,1 0 1 0,-1 0 0 16,1 0 5-16,-1 0-2 0,1 0-1 15,-2 0-2-15,2 0-1 0,-1 0 0 0,2 0-3 16,-2 0 1-16,2 0 0 0,2 0 2 15,-3 0-1-15,3 0 1 0,-1 0 0 0,0 0 1 16,-1 0-2-16,0 0 0 0,0 0 1 16,0 0 0-16,-2 0 0 0,1 0 0 15,-1 0 0-15,-1 0 0 0,0 0 0 0,2 0 1 16,-3 0 1-16,1 0 1 0,-1 0 1 15,1 0 3-15,-2 0 2 0,1 0 2 0,0 0-4 16,0 0 1-16,-1 0 0 0,1 0-1 16,0 0 0-16,-2 0-3 0,2-2 3 15,0 2-1-15,0 0-1 0,-1-2-2 0,2 2 0 16,1 0 0-16,-1 0 0 0,1 0-1 15,-1 0-1-15,3 0 0 0,-1 0 0 0,-1 0-1 16,1 0 0-16,-2 0 0 0,0 0 1 16,0 0 2-16,-3-2-1 0,2 2-2 15,-3 0 0-15,2-1-3 0,-4 1-32 0,-1-3-126 16,-3 1-187-16,-4-2-100 0,-5 0-53 15,-6 1-25-15,-4-2 15 0,-2-1 116 0</inkml:trace>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6:27.8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A554109-4F87-4F43-A7A0-38B6FCFCCFAB}" emma:medium="tactile" emma:mode="ink">
          <msink:context xmlns:msink="http://schemas.microsoft.com/ink/2010/main" type="inkDrawing" rotatedBoundingBox="16872,8910 18357,8610 18439,9016 16955,9317" semanticType="callout" shapeName="Other"/>
        </emma:interpretation>
      </emma:emma>
    </inkml:annotationXML>
    <inkml:trace contextRef="#ctx0" brushRef="#br0">0 440 9 0,'1'-17'407'0,"-1"4"66"15,1-3 43-15,1 0 24 0,0 0-125 16,0 0-122-16,-1 4-67 0,-1-1-16 16,0 3 29-16,0 0 44 0,0 4 29 15,0 0 0-15,0 2-28 0,-1 2-43 0,1-1-66 16,0 2-70-16,1 4-49 0,5 0-25 15,1 5-8-15,2 3-3 0,4 4 17 0,2 5 18 16,3 1 10-16,2 7 3 0,0 0-3 16,0 2-4-16,0 1-16 0,-3-1-15 0,0-1-4 15,-2-4 12-15,-1-3 14 0,-2-2 14 16,1-3 16-16,-2-5 13 0,1-3 2 0,3-6-12 15,5-5-13-15,7-10-14 0,7-8-18 16,12-8-17-16,6-11-14 0,7-3-27 16,9-6-59-16,4-4-146 0,5-1-156 0,3-2-90 15,5 1-108-15,2 4-152 0,2 4-124 0,3 5 50 16,2 4 106-16,1 2 65 0,1 5 99 15</inkml:trace>
  </inkml:traceGroup>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6:39.88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E4CAFF4-E908-490E-8231-7B8E3EA4C137}" emma:medium="tactile" emma:mode="ink">
          <msink:context xmlns:msink="http://schemas.microsoft.com/ink/2010/main" type="writingRegion" rotatedBoundingBox="18969,12002 19190,12002 19190,14219 18969,14219"/>
        </emma:interpretation>
      </emma:emma>
    </inkml:annotationXML>
    <inkml:traceGroup>
      <inkml:annotationXML>
        <emma:emma xmlns:emma="http://www.w3.org/2003/04/emma" version="1.0">
          <emma:interpretation id="{AF16F2BA-9CC2-4A85-B626-4DAC9EDB6408}" emma:medium="tactile" emma:mode="ink">
            <msink:context xmlns:msink="http://schemas.microsoft.com/ink/2010/main" type="paragraph" rotatedBoundingBox="18969,12002 19190,12002 19190,14219 18969,14219" alignmentLevel="1"/>
          </emma:interpretation>
        </emma:emma>
      </inkml:annotationXML>
      <inkml:traceGroup>
        <inkml:annotationXML>
          <emma:emma xmlns:emma="http://www.w3.org/2003/04/emma" version="1.0">
            <emma:interpretation id="{BC682A11-5543-47DC-9057-095CF5140286}" emma:medium="tactile" emma:mode="ink">
              <msink:context xmlns:msink="http://schemas.microsoft.com/ink/2010/main" type="line" rotatedBoundingBox="18969,12002 19190,12002 19190,14219 18969,14219"/>
            </emma:interpretation>
          </emma:emma>
        </inkml:annotationXML>
        <inkml:traceGroup>
          <inkml:annotationXML>
            <emma:emma xmlns:emma="http://www.w3.org/2003/04/emma" version="1.0">
              <emma:interpretation id="{635739CF-FE0F-4769-9B0E-71B331886C03}" emma:medium="tactile" emma:mode="ink">
                <msink:context xmlns:msink="http://schemas.microsoft.com/ink/2010/main" type="inkWord" rotatedBoundingBox="18969,12002 19190,12002 19190,14219 18969,14219"/>
              </emma:interpretation>
            </emma:emma>
          </inkml:annotationXML>
          <inkml:trace contextRef="#ctx0" brushRef="#br0">2094 3557 334 0,'-4'-19'396'15,"0"-1"37"-15,0 0 32 0,1 0-132 0,0 3-92 16,0 1-62-16,2 0-33 0,0 3-28 15,-2 2-26-15,3 2-16 0,-2 0-24 16,1 4-16-16,1 1-16 0,0 4-8 0,0 0-4 16,1 6-2-16,2 7 1 0,1 6 1 15,2 7 14-15,-1 9 12 0,2 7 17 0,1 8 23 16,1 9 25-16,-1 8 20 0,-1 9 6 15,-2 9-1-15,1 9-10 0,-2 10-15 16,-1 7-18-16,-2 4-12 0,0 2 2 0,1-4 19 16,1 0 46-16,1-7 34 0,1-5 31 15,1-6 23-15,1-6 6 0,-1-7-10 0,3-5-33 16,-1-9-27-16,2-7-31 0,-2-6-29 15,0-7-20-15,0-9-17 0,-1-6-22 0,0-6-12 16,-3-6-5-16,2-3-4 0,-4-5-1 16,3-3 2-16,-3-3-3 0,2-1-1 0,-1-1-3 15,0-4-1-15,0 2-5 0,-2-2-2 16,0-1-2-16,2 1-3 0,-1 0 0 0,-1-1 0 15,-1 2 0-15,1-2-1 0,-1 0 1 16,0 1 0-16,0-1 0 0,2 0-1 16,-2 0-1-16,1 0-1 0,-1 0-7 0,1 1-20 15,-1-1-39-15,0 0-86 0,0 0-138 16,0 0-122-16,0-2-100 0,-1-2-164 0,0-1-154 15,-2-3-17-15,-1-2 84 0,0 0 96 16,0-1 90-16,-2-1 178 0</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7:08.1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1382814-73C4-4160-AD1F-3C91D1526926}" emma:medium="tactile" emma:mode="ink">
          <msink:context xmlns:msink="http://schemas.microsoft.com/ink/2010/main" type="inkDrawing" rotatedBoundingBox="16449,16563 19167,16383 19168,16405 16450,16585" shapeName="Other"/>
        </emma:interpretation>
      </emma:emma>
    </inkml:annotationXML>
    <inkml:trace contextRef="#ctx0" brushRef="#br0">36 182 63 0,'-5'2'318'16,"1"-1"36"-16,0 0 24 0,-1-1-43 0,2 0-87 15,-1 0-72-15,1 0-39 0,0 0-22 16,2 0-10-16,0 0-11 0,-1 0-9 15,2 0-19-15,-1 0-13 0,1 0-11 0,1 0-10 16,2 0-2-16,1 0-3 0,2 0 6 16,3 0 5-16,5-1 4 0,2 0-1 0,6-2-6 15,3 2-6-15,5-1-7 0,8-1-5 16,4-1-3-16,8 1 3 0,7-1 7 15,9-2 8-15,7 2 5 0,10-2 4 0,9 2 3 16,7-1-2-16,5-2-9 0,5 1-8 16,4 1-9-16,0-1-2 0,1-2-4 0,-1 4-3 15,-2-2 0-15,-1-1 0 0,0 0-1 16,-4 0-6-16,-4 1 0 0,-6 0 1 15,-7 0 10-15,-9 0 12 0,-7-1 25 0,-8 1 40 16,-9 1 52-16,-8 0 52 0,-7 1 46 16,-6 1 32-16,-8 0 18 0,-5 0-5 0,-4 1-22 15,-3 1-31-15,-4-2-36 0,-3 2-37 16,-1 0-33-16,-1 1-30 0,-2 0-28 15,0 0-24-15,-1 0-14 0,-2 0-12 0,2 0-6 16,1 0-4-16,0 0-2 0,3 0 0 16,0 0-2-16,0 0-1 0,1 0-2 0,0 0-8 15,-1 0-11-15,-1 0-24 0,-1 0-44 16,-1 0-77-16,-1 1-110 0,-2 0-102 0,-2-1-59 15,-2 0-35-15,1 0-62 0,-5 0-84 16,-2 0-32-16,0-1 31 0,-4 0 28 0,4-3 39 16,-2 1 93-16</inkml:trace>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6:55.0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817EB3-586C-4ED5-8F2A-FEEEAF7A9DDE}" emma:medium="tactile" emma:mode="ink">
          <msink:context xmlns:msink="http://schemas.microsoft.com/ink/2010/main" type="writingRegion" rotatedBoundingBox="3315,13555 15507,13598 15491,18056 3300,18012"/>
        </emma:interpretation>
      </emma:emma>
    </inkml:annotationXML>
    <inkml:traceGroup>
      <inkml:annotationXML>
        <emma:emma xmlns:emma="http://www.w3.org/2003/04/emma" version="1.0">
          <emma:interpretation id="{83D0B1EE-87B0-4AF7-860E-661D016B9FC4}" emma:medium="tactile" emma:mode="ink">
            <msink:context xmlns:msink="http://schemas.microsoft.com/ink/2010/main" type="paragraph" rotatedBoundingBox="3313,13561 7136,13561 7136,15049 3313,15049" alignmentLevel="1"/>
          </emma:interpretation>
        </emma:emma>
      </inkml:annotationXML>
      <inkml:traceGroup>
        <inkml:annotationXML>
          <emma:emma xmlns:emma="http://www.w3.org/2003/04/emma" version="1.0">
            <emma:interpretation id="{54E7D7FC-59D0-4B05-BBE7-821FC2D85E70}" emma:medium="tactile" emma:mode="ink">
              <msink:context xmlns:msink="http://schemas.microsoft.com/ink/2010/main" type="inkBullet" rotatedBoundingBox="3610,13186 7361,14165 6977,15636 3226,14657"/>
            </emma:interpretation>
            <emma:one-of disjunction-type="recognition" id="oneOf0">
              <emma:interpretation id="interp0" emma:lang="" emma:confidence="0">
                <emma:literal>↳</emma:literal>
              </emma:interpretation>
            </emma:one-of>
          </emma:emma>
        </inkml:annotationXML>
        <inkml:trace contextRef="#ctx0" brushRef="#br0">1951 175 4 0,'3'-6'354'0,"-3"-1"60"0,-1-2 39 0,-2 2 28 15,-1 0-144-15,0-1-90 0,-2 1-62 16,-1 1-46-16,2-1-32 0,-3 1-21 0,1-3-16 15,-1 3-10-15,-2-2-13 0,2 1-7 16,-1-1-5-16,0 1-4 0,1 0-2 0,-2 1-2 16,0-1 5-16,1 2 3 0,-2 0 5 15,0 0 4-15,1 1-1 0,-2 1-7 16,-1-1-9-16,0 2-7 0,-3-1-10 0,0 2-6 15,-1-2-4-15,-3 3 1 0,-1-1-1 16,-1 1 1-16,-1 0 1 0,-1 1 0 0,1-1 5 16,-2 1 2-16,1 1 1 0,-1-1-2 15,-3 0 1-15,1 1-2 0,-1 0-5 16,1-1-5-16,-1 2 1 0,1-2 1 0,-1 1 1 15,2 1 1-15,0-1 1 0,0 2 2 16,1-3 0-16,0 2-1 0,2 0-1 0,0 0-2 16,-2 0 0-16,2 1 0 0,-2 2 0 15,1-2-1-15,1 3 1 0,0-2 1 16,1 1 0-16,-2 0 0 0,2 0 2 0,0 1 0 15,-1-1-2-15,1 2 1 0,-3-1 0 16,2-1-1-16,-1 1-2 0,1 0-3 0,1-1 1 16,0 0 0-16,0 3 2 0,0-3 1 15,0 1 0-15,0 0 1 0,-1 2 0 16,1-2 4-16,0 1-3 0,-2 0-2 0,4 1 1 15,-2 1 1-15,1 0-1 0,-1 0-3 16,1 1-1-16,-1 2 2 0,0 1 1 0,0-1 0 16,-1 1 0-16,1-2 0 0,-1 2 2 15,1 0-2-15,0-2 0 0,2 2-2 16,2-1 0-16,1-1-3 0,-1 0 4 0,3 2 0 15,-1-3-1-15,4 3 1 0,0-2 1 16,1 1 1-16,1-2-1 0,2 2 2 0,0-2-1 16,1 2 0-16,-2-1-1 0,4 1 0 15,-2 1 1-15,2 1 0 0,-2-1-1 16,1 2 0-16,2-1 1 0,-2 2 1 0,1-2-1 15,1 1-2-15,-2 1 0 0,2-1 0 16,0 3 0-16,0-3-1 0,1 1 1 0,0 1 2 16,2-2 0-16,1 1 2 0,-1 0 0 15,1-2-1-15,1 1-2 0,0-1 0 0,2 1 0 16,0 0-2-16,0 1 0 0,2-1-2 15,-1 0 2-15,2-1-2 0,1 0 2 16,0 1 1-16,1-1-2 0,0-2 2 0,2 1 1 16,1 0 0-16,0-1 1 15,1 1 1-15,1-4 1 0,-1 3-1 0,3-3 0 16,0 1 0-16,3-1 1 0,0-1-1 0,0-1-1 15,1 2 0-15,2-1-1 0,1-1 0 0,-2-1 0 16,2 0 1-16,2 1 0 0,-1-2 0 16,0 1-1-16,2 0-3 0,0-1-2 15,0 2-2-15,-1-2 2 0,3 1 1 0,-1 1 0 16,0 0 1-16,1-1 3 0,-1 0 1 15,2 1-1-15,-1-1 0 0,0 2-1 0,-1-2 1 16,0 0 0-16,0 0-2 0,0 0-2 16,2 0-1-16,-2-1 1 0,0 2-2 15,-1-3-2-15,1 0 0 0,-2 0-2 0,1-1 1 16,0 0-2-16,0-1 0 0,1 0-2 15,-1-1 0-15,1 0-1 0,0-2-2 0,1 3-1 16,2-2 1-16,0 1 0 0,1-1 0 16,2 1 3-16,1 1 1 0,1-1 2 15,1 1 0-15,1-1 1 0,-1 2-1 0,2-2 0 16,-1 2-1-16,0-1 1 0,1-1-1 15,-1-1 1-15,0 2 3 0,-1-3 0 0,0 1 0 16,-1-1 0-16,-1 0 0 0,0-1 3 16,0 1 0-16,0 0-1 0,-1 0 2 15,-1 0 0-15,1 1 2 0,0 1-2 0,-1-2 0 16,0 0 0-16,-1 0-1 0,0 3 0 15,0-3-1-15,2 1 1 0,-2-1 0 0,2 2 1 16,-2-1 1-16,2-1 1 0,-2 1 1 16,3 1 2-16,-1 0 1 0,1 0-1 15,0 0 1-15,1-2-2 0,0 0 0 0,2 0-1 16,-2 0-2-16,4-2 0 0,-3 2 2 15,2 0 1-15,1-4 0 0,-3 4-1 0,1-2 3 16,-3 1-4-16,0-2-1 0,-3 2-1 16,1 1 2-16,-3-1-1 0,0 1-1 15,-2 0 2-15,-2 1 2 0,-1-1-1 0,-1 1 0 16,0-1 0-16,-1 3 0 0,-1-2 0 15,2 1-2-15,-1-2 1 0,1 4-2 0,-2-4 2 16,2 2 1-16,-1-2-1 0,0 1 0 16,-2-1-1-16,2 0 2 0,-4-1-1 0,0 1-2 15,-2-2 3-15,0 2 2 0,-2 0 1 16,-2-2-1-16,-2 2 2 0,1 0 0 0,-2 2-2 15,0-2-2-15,1 3 0 16,-1 0 1-16,-1 1-1 0,1 2 1 16,2-3 1-16,-2 2 3 0,1-1 2 0,2 1 0 0,2-1 0 15,1-1 2-15,1 1 1 0,1-3-1 16,2 1 0-16,0 0-2 0,0 0 0 0,0-2 0 15,0-2 0-15,-2 0-3 0,1 0-2 16,-4 1 1-16,0 0-1 0,-2-1-3 16,-3 1-2-16,-3-1-5 0,0-1-9 0,-3 2-11 15,0-2-12-15,-4 0-32 0,1-1-66 16,-5 0-128-16,0 0-146 0,-3-2-71 0,1 0-32 15,0-2 10-15,1 2 56 0</inkml:trace>
      </inkml:traceGroup>
    </inkml:traceGroup>
    <inkml:traceGroup>
      <inkml:annotationXML>
        <emma:emma xmlns:emma="http://www.w3.org/2003/04/emma" version="1.0">
          <emma:interpretation id="{EEFB28B1-84FC-4C41-9A06-C8B08F4B3857}" emma:medium="tactile" emma:mode="ink">
            <msink:context xmlns:msink="http://schemas.microsoft.com/ink/2010/main" type="paragraph" rotatedBoundingBox="3783,16356 15497,16398 15496,16599 3782,16557" alignmentLevel="2"/>
          </emma:interpretation>
        </emma:emma>
      </inkml:annotationXML>
      <inkml:traceGroup>
        <inkml:annotationXML>
          <emma:emma xmlns:emma="http://www.w3.org/2003/04/emma" version="1.0">
            <emma:interpretation id="{24C50C00-489A-47D3-9194-22099AE52652}" emma:medium="tactile" emma:mode="ink">
              <msink:context xmlns:msink="http://schemas.microsoft.com/ink/2010/main" type="inkBullet" rotatedBoundingBox="3783,16356 5651,16363 5650,16431 3782,16425"/>
            </emma:interpretation>
            <emma:one-of disjunction-type="recognition" id="oneOf1">
              <emma:interpretation id="interp1" emma:lang="" emma:confidence="0">
                <emma:literal>-</emma:literal>
              </emma:interpretation>
            </emma:one-of>
          </emma:emma>
        </inkml:annotationXML>
        <inkml:trace contextRef="#ctx0" brushRef="#br0" timeOffset="2445.1399">640 2822 229 0,'-9'0'310'16,"1"0"29"-16,0 0-17 0,-2 0-70 0,2-4-60 15,-2 4-33-15,2-4-21 0,-2 2-14 16,4 0-9-16,-4 1-8 0,2-2-10 0,-1 2-13 15,1 1-8-15,0-1-9 0,1-1-12 16,2 2-8-16,-2-1-6 0,1 0-5 16,2 1-5-16,0 0-4 0,1 0-5 0,0 0-5 15,1 0-4-15,0 0-1 0,0 0-4 16,0 0-1-16,1 0-3 0,1 0 0 0,-2 1 0 15,1 0-5-15,1-1 0 0,0 2-1 16,1-1 2-16,2 0-2 0,1 3 2 16,2 0 2-16,2 0 3 0,3 0 2 0,4 3 0 15,3-2 5-15,7 0 1 0,4 1 2 16,6-1 1-16,7-1 0 0,4-1 0 0,7 1-4 15,4-2-4-15,7 2-3 0,2-2 1 16,5-1 0-16,4-1 0 0,3-1 1 0,4-1 1 16,5 1 0-16,2-2-3 0,2 3-3 15,-1-2-2-15,-4 1 0 0,-6 1 0 0,-4-1-1 16,-9 1 1-16,-7 0-1 0,-6 0 0 15,-8 0 0-15,-9 0-1 16,-6 0 2-16,-6 1 1 0,-6-1 4 0,-4 1 4 0,-2-1 4 16,-4 2 6-16,0-2 3 0,-4 0 1 15,-1 2-1-15,0-1-2 0,-1-1-3 0,0 0-6 16,-2 0-4-16,1 0-4 0,0 0-1 15,1 0 0-15,0 1-2 0,1-1 1 16,2 0-1-16,0 2 0 0,0-2-1 0,1 0 0 16,1 0-2-16,-2 0-8 0,0 1-9 15,-1-1-10-15,0 0-9 0,-2 0-7 0,0 0-7 16,-3 0-4-16,0 0-15 0,0 1-33 15,-2-1-52-15,-1 0-98 0,-1 0-140 16,2-1-69-16,-3 1-16 0,3-1 21 0,-1-1 49 16</inkml:trace>
      </inkml:traceGroup>
      <inkml:traceGroup>
        <inkml:annotationXML>
          <emma:emma xmlns:emma="http://www.w3.org/2003/04/emma" version="1.0">
            <emma:interpretation id="{F8211BE8-6F49-4A41-A4ED-01DA9DAD38AD}" emma:medium="tactile" emma:mode="ink">
              <msink:context xmlns:msink="http://schemas.microsoft.com/ink/2010/main" type="line" rotatedBoundingBox="6240,16382 15497,16415 15496,16599 6239,16566"/>
            </emma:interpretation>
          </emma:emma>
        </inkml:annotationXML>
        <inkml:traceGroup>
          <inkml:annotationXML>
            <emma:emma xmlns:emma="http://www.w3.org/2003/04/emma" version="1.0">
              <emma:interpretation id="{B52A242E-A2DD-4571-BB72-B8C72F6CCF79}" emma:medium="tactile" emma:mode="ink">
                <msink:context xmlns:msink="http://schemas.microsoft.com/ink/2010/main" type="inkWord" rotatedBoundingBox="6240,16428 9311,16439 9310,16577 6239,16566"/>
              </emma:interpretation>
            </emma:emma>
          </inkml:annotationXML>
          <inkml:trace contextRef="#ctx0" brushRef="#br0" timeOffset="3611.2065">3038 2953 222 0,'-6'1'282'0,"1"0"20"0,-1 0-30 16,1-1-59-16,-1 1-44 0,2-1-25 15,-1 0-10-15,-1 0-7 0,1 0-5 16,1 0-4-16,-1 0-11 0,0 0-14 0,-1 0-16 16,2 2-14-16,-1-2-15 0,-1 1-10 15,1 0-8-15,-1 0-7 0,2 2-3 16,0 0 0-16,0-1-5 0,1 0-2 0,2 1 0 15,-1-2 1-15,4 1 2 0,1 2 0 16,2-1 5-16,5 0 3 0,3 1-1 0,8-1-2 16,5 0-1-16,6 0-5 0,6 0-3 15,6-2-5-15,9 0-4 0,4 1 3 0,7 0-1 16,6-2 2-16,4 1 0 0,6-1 0 15,8 0 2-15,1 0-3 0,6-1 0 16,-1-1-2-16,-2 2 0 0,-3-3 1 0,-6 2-1 16,-5-2 0-16,-8 0-2 0,-7 1 0 15,-8 0-3-15,-8-1 0 0,-8 2 2 0,-6-1 6 16,-9 0 14-16,-3 1 20 0,-6 1 23 15,-2-1 18-15,-5 1 10 0,-3 0 4 16,-2-2-13-16,0 2-17 0,0-1-23 0,-2 1-17 16,0-1-15-16,-1 1-10 0,0 0-7 0,0 0-20 15,2 0-28-15,-1-2-23 0,0 2-14 16,1 0-13-16,2 2-18 0,0-1-29 0,2 0-43 15,0 1-126-15,3-1-113 0,-1-1-52 16,2 0-12-16,2-3 28 0,2 2 59 16</inkml:trace>
          <inkml:trace contextRef="#ctx0" brushRef="#br0" timeOffset="4661.2666">4548 3008 215 0,'-10'0'293'0,"2"0"20"15,-2 0-28-15,1-2-66 0,-2 1-54 16,2 0-32-16,1-2-15 0,-1 2-9 0,0-1-6 16,0 2-10-16,0 0-12 0,3 0-10 15,-3 0-8-15,5 0-11 0,-1 0-7 0,2 0-12 16,0 0-10-16,2 0-8 0,-2 0-7 15,3 0 0-15,0 0 4 0,3 2 9 16,4-1 7-16,2 2 7 0,6-3 5 0,6 1 1 16,4-1-6-16,6-1-7 0,7-2-6 0,4 0-7 15,6-1-3-15,7 0-2 0,6-1-3 16,3 0 0-16,7 0-3 0,1-1 0 0,3-1 4 15,-1 2 2-15,0 1 4 0,1-3-1 16,-4 2 1-16,-2-1 2 0,-2 1-1 16,-4-2 4-16,-2 3-2 0,-5-1 3 0,-5 0 1 15,-5 0 0-15,-8 1 0 0,-5 2 1 16,-7-1 5-16,-4 1 5 0,-5 1 10 0,-4-1 10 15,-2 1 4-15,-4 1 4 0,2 0-3 16,-5 0-6-16,1 0-12 0,-2 0-13 16,-2 0-8-16,1 0-8 0,-1 0-4 0,2 0-4 15,-3 0-3-15,3 0-1 0,-2 0-1 16,2 1 1-16,1 1 0 0,0-2 3 15,0 1 1-15,0 0 0 0,0-1 0 0,0 1-2 16,-1-1 3-16,0 1-3 0,-2 1 0 16,1-2 2-16,0 0 0 0,-2 0-1 0,2 1-1 15,-2-1 2-15,0 0 0 0,0 0 0 16,0 0 0-16,0 0 0 0,0 0 2 0,0 0-4 15,0 0-1-15,0 0-6 0,0 0-17 16,0-1-21-16,0 1-19 0,0 0-15 16,1-2-24-16,-1 1-60 0,0 0-93 0,0-1-154 15,-3-2-75-15,1 1-34 0,0 0 0 16,0 3 50-16</inkml:trace>
        </inkml:traceGroup>
        <inkml:traceGroup>
          <inkml:annotationXML>
            <emma:emma xmlns:emma="http://www.w3.org/2003/04/emma" version="1.0">
              <emma:interpretation id="{4414B056-3BFA-44DE-BD5F-E0E729FB8682}" emma:medium="tactile" emma:mode="ink">
                <msink:context xmlns:msink="http://schemas.microsoft.com/ink/2010/main" type="inkWord" rotatedBoundingBox="9963,16395 12719,16405 12718,16459 9962,16449"/>
              </emma:interpretation>
            </emma:emma>
          </inkml:annotationXML>
          <inkml:trace contextRef="#ctx0" brushRef="#br0" timeOffset="7617.4356">6721 2892 133 0,'-7'0'313'16,"0"0"23"-16,-1 0 16 0,1-2-82 0,0 1-92 15,0 0-54-15,1 1-24 0,1-2-5 16,1 2 2-16,0 0 2 0,0 0-5 0,2 0-9 16,1 0-14-16,-1 0-16 0,1 0-14 15,1 0-17-15,1 0-4 0,2 0 3 16,1 2 6-16,0-2 6 0,5 1 5 0,2 0 8 15,2 1-1-15,4-2-2 0,4 1-6 16,3-1-4-16,5-1-4 0,6 1-6 0,4-3-1 16,8 0-3-16,5-1-1 0,8 2 2 15,6 0-2-15,7-2 0 0,4 2 0 16,5-1-4-16,2 0-3 0,3 1-6 0,1 0-4 15,0 2 2-15,2-2-1 0,1 2-2 0,0 0 2 16,2 0 2-16,1 2 1 0,1-2-4 16,-3 0-1-16,-3 2 1 0,-3-1-1 15,-7-1-2-15,-6 0 0 0,-5-1 0 0,-8-1 0 16,-6 2 5-16,-9 0 15 0,-5-2 19 15,-6 2 26-15,-6-1 30 0,-5 1 38 0,-5-1 41 16,-4-1 27-16,-3 2 22 0,-3 0 10 16,-1 0-7-16,-1 0-18 0,-2 0-35 15,0 0-31-15,0 0-35 0,-3-1-30 0,2 1-21 16,0 0-17-16,0 0-13 0,-1 0-7 15,2 0-7-15,1 0-2 0,0 0-2 0,1-1-2 16,-1 0-1-16,1 1-3 0,-2 0 2 16,-2 0-3-16,3 0-1 0,-3 0 0 15,0 0 0-15,-1 0 1 0,-1 0 0 0,1 0 5 16,-1 0 1-16,0 0 3 0,0 0 1 15,0 0 3-15,0 0-1 0,2 0-3 16,-2 0 0-16,1 0-1 0,1 0-2 16,0 0 2-16,2 0 1 0,2 0 2 0,-1 0 1 15,5-1-1-15,0-1-1 0,1 2-2 0,1 0-2 16,0-1-2-16,2 1-2 0,0 0 2 15,-2-1-1-15,1 1-2 0,-1 0 0 16,-2 0-3-16,-1 0 1 0,0 0-4 0,-3 0 1 16,0 0 0-16,-2 0 1 0,-1 0 2 15,0 0-2-15,-1 0-1 0,1 0 1 0,-2 0 2 16,1 0-1-16,-1 0 0 0,2 0-2 15,-2 0 3-15,1 0 2 0,0 0-1 0,0 0 0 16,1 1 1-16,-1-1 0 0,2 0 0 16,1 0-1-16,-1 0 0 0,1 1 3 15,1-1-3-15,-1 0 1 0,1 0 1 0,-1 2-4 16,-1-1 0-16,0-1 0 0,1 0 0 15,-3 0-1-15,1 0-1 0,0 0 3 0,-2 1 0 16,1-1 1-16,-2 0 0 0,0 0 2 16,0 0-2-16,0 0 3 0,0 0-1 0,0 0 0 15,0 0 0-15,0 0-2 0,0 0 0 16,0 0 0-16,0 0 1 0,0 0 0 0,0 0-1 15,1 0-1-15,-1 0 5 0,0 0-3 16,0 0-2-16,0 0 0 0,0 0-1 0,0 0 2 16,0 0-5-16,0 0 1 0,0 0 2 15,0 0 1-15,0 0-1 0,0 0 1 16,0 0 1-16,0 0-1 0,0 0-3 0,-1 0-15 15,1 0-44-15,-3 1-99 0,0-1-118 16,-1 1-79-16,-3-1-69 0,-1 0-116 0,-2 2-140 16,-1-2-27-16,2-2 52 0,-4 1 45 15,4-1 53-15,0-2 120 0</inkml:trace>
        </inkml:traceGroup>
        <inkml:traceGroup>
          <inkml:annotationXML>
            <emma:emma xmlns:emma="http://www.w3.org/2003/04/emma" version="1.0">
              <emma:interpretation id="{6598BC1E-F9B7-4A5D-9A88-84BF63A01FC3}" emma:medium="tactile" emma:mode="ink">
                <msink:context xmlns:msink="http://schemas.microsoft.com/ink/2010/main" type="inkWord" rotatedBoundingBox="14002,16494 15497,16500 15496,16553 14002,16547"/>
              </emma:interpretation>
            </emma:emma>
          </inkml:annotationXML>
          <inkml:trace contextRef="#ctx0" brushRef="#br0" timeOffset="11299.6463">10761 2985 63 0,'-8'1'289'0,"1"1"27"16,-2-2 17-16,3 0-60 0,-1 0-84 0,1 0-51 15,1 0-24-15,-1 0-9 0,3 0-1 16,1 0-3-16,-1 0-10 0,2 0-13 16,-2 0-13-16,3 0-14 0,-2 0-11 0,1 2-8 15,1-1-2-15,-1-1 0 0,1 0 2 16,-2 0 5-16,2 0 4 0,-1 0 4 0,1 0-1 16,0 0 1-16,0 0-1 0,1 0-2 15,2 0-2-15,3 0-2 0,2 0-1 0,4 0-1 16,6 0 1-16,5 0 4 0,5 0 5 15,5 0 11-15,4 0 15 0,6-1 9 16,5-1 9-16,4 2 9 0,6-2 11 0,1 0 8 16,6-1-1-16,1 0-1 0,2 0-5 15,3 0-15-15,-3 1-19 0,1 0-20 0,-3-1-19 16,-1 0-15-16,-5 1-10 0,-5 1-6 15,-4-2-3-15,-6 2-4 0,-5 1 0 16,-5-1 0-16,-5 0 0 0,-4 1 4 0,-5 0 13 16,-3 0 18-16,-5-2 23 0,0 1 26 15,-5 1 26-15,0 0 23 0,-1 0 7 16,-3 0 4-16,0 0-9 0,1 0-15 0,-3 0-18 15,2-1-23-15,-1 1-19 0,3 0-18 16,-2 0-13-16,1 0-10 0,1 0-7 0,-1 0-3 16,2 0-4-16,-1 1-2 0,1-1-1 15,-3 0-2-15,1 1 0 0,-1-1 0 0,-1 2 0 16,0-2 0-16,-2 0 2 0,2 0-2 15,-2 0 1-15,2 0 0 0,-3 0 2 16,1 0 0-16,1 0 0 0,-2 0 0 0,0 0-3 16,0 0 2-16,0 0-3 0,0 0-7 15,0 0-30-15,0 0-64 0,-2 1-114 0,1-1-107 16,0 1-66-16,-2-1-60 0,0-1-87 15,0 1-147-15,1-1 4 0,-2-2 48 16,-1 2 36-16,3-2 49 0,0 0 108 0</inkml:trace>
        </inkml:traceGroup>
      </inkml:traceGroup>
    </inkml:traceGroup>
    <inkml:traceGroup>
      <inkml:annotationXML>
        <emma:emma xmlns:emma="http://www.w3.org/2003/04/emma" version="1.0">
          <emma:interpretation id="{0D618059-1EC8-4C72-A111-530C530595B9}" emma:medium="tactile" emma:mode="ink">
            <msink:context xmlns:msink="http://schemas.microsoft.com/ink/2010/main" type="paragraph" rotatedBoundingBox="3834,17924 11424,17844 11425,17964 3835,18045" alignmentLevel="2"/>
          </emma:interpretation>
        </emma:emma>
      </inkml:annotationXML>
      <inkml:traceGroup>
        <inkml:annotationXML>
          <emma:emma xmlns:emma="http://www.w3.org/2003/04/emma" version="1.0">
            <emma:interpretation id="{93371F5B-2B95-4181-9B4A-0A11F76D2D9B}" emma:medium="tactile" emma:mode="ink">
              <msink:context xmlns:msink="http://schemas.microsoft.com/ink/2010/main" type="inkBullet" rotatedBoundingBox="3834,17924 7029,17890 7031,18011 3835,18045"/>
            </emma:interpretation>
            <emma:one-of disjunction-type="recognition" id="oneOf2">
              <emma:interpretation id="interp2" emma:lang="" emma:confidence="0">
                <emma:literal>-</emma:literal>
              </emma:interpretation>
            </emma:one-of>
          </emma:emma>
        </inkml:annotationXML>
        <inkml:trace contextRef="#ctx0" brushRef="#br0" timeOffset="20948.1982">535 4400 213 0,'-3'0'309'16,"1"-1"27"-16,0 0-25 0,1 1-50 0,-2-2-72 15,3 1-43-15,-1 1-22 0,-1 0-14 16,2-1-10-16,0 1-8 0,0 0-8 0,0-2-7 15,0 1-10-15,0 1-9 0,2-1-13 16,-1 0-10-16,2 0-7 0,0-1-5 0,-1 1-3 16,1 0-1-16,1-1 5 0,2 0 0 0,1 1 1 15,1 0 1-15,1-2 1 0,2 2-2 16,2-1-6-16,1 2-2 0,1-4-4 0,3 4-1 15,1 0-5-15,1-2-2 0,2 2 1 16,3 0 1-16,1 0-2 0,2 0-2 0,1 2 0 16,1-2 1-16,3 0-2 0,1 4-2 15,2-4 3-15,4 3-2 0,3 0-1 0,2-2 2 16,6 2 3-16,3 0 1 0,5 0-1 15,3-1-1-15,4 2 2 0,4-2-4 0,4 2-2 16,2 0-1-16,1 1 0 0,1-1 0 0,-1-1 0 16,-3 2-1-16,0 0-1 0,-1-1 3 15,-2 2 0-15,-4-2-1 0,-1 1 0 0,-4-1 0 16,0-1 1-16,-2 1 0 0,-2 0-2 15,0-2-1-15,-1 0-1 0,-2-1 1 0,2-1 0 16,-4-1 4-16,1-1-2 0,-3 1 3 16,0-1-1-16,-3-2 0 0,-3 1-1 0,-2 2-1 15,-3 0 2-15,0 0-2 0,-4-1 2 16,-2 1-1-16,-1 1-1 0,-1-1 0 0,-2 1 0 15,-3-2-1-15,-1 2-1 0,-4 0 2 0,0-2 1 16,-2 2-1-16,-2 0-1 0,-3 0 4 16,-2 0 1-16,0 0-1 0,-2 0 0 0,-2 0 1 15,0 0 1-15,-1 0-2 0,0 0-1 16,-1 0 1-16,0 0 2 0,-2 0 0 0,2 0 0 15,2 0 0-15,-3 2-1 0,4-2 2 16,0 0-3-16,-1 2-2 0,2-2 1 0,0 0-1 16,-1 0 0-16,0 0 0 0,-1 1 0 0,1-1 2 15,-2 0-1-15,-1 0 1 0,-2 0-1 16,1 0 0-16,-2 0 1 0,-1 0-1 15,0 0 2-15,-1 0-1 0,0 0 4 0,-1 1 1 16,-1-1 1-16,1 0 2 0,-1 0 2 0,2 0 1 16,-1 0 2-16,2 0 4 0,-2 0 6 15,1-1 1-15,0 1 0 0,1 0-2 0,-1-1 0 16,-1 1-4-16,0 0-5 0,1 0-1 15,-1 0-4-15,-1-2-1 0,1 2-3 0,1 0-2 16,-2 0 2-16,0 0-4 0,0 0-3 0,0-2-5 16,0 2-12-16,0-1-15 0,0 1-18 15,1-1-42-15,-1-2-106 0,-1 0-189 16,-3 3-92-16,-2-3-42 0,-2 3-13 0,1-3 27 15,-1 2 101-15</inkml:trace>
      </inkml:traceGroup>
      <inkml:traceGroup>
        <inkml:annotationXML>
          <emma:emma xmlns:emma="http://www.w3.org/2003/04/emma" version="1.0">
            <emma:interpretation id="{9EAE03C3-03A4-4BAC-BEF7-F3AD28E0808A}" emma:medium="tactile" emma:mode="ink">
              <msink:context xmlns:msink="http://schemas.microsoft.com/ink/2010/main" type="line" rotatedBoundingBox="8314,17898 11424,17865 11425,17905 8314,17938"/>
            </emma:interpretation>
          </emma:emma>
        </inkml:annotationXML>
        <inkml:traceGroup>
          <inkml:annotationXML>
            <emma:emma xmlns:emma="http://www.w3.org/2003/04/emma" version="1.0">
              <emma:interpretation id="{FE6CB29F-17AF-42C8-8012-5B1E31AA9862}" emma:medium="tactile" emma:mode="ink">
                <msink:context xmlns:msink="http://schemas.microsoft.com/ink/2010/main" type="inkWord" rotatedBoundingBox="8314,17898 11424,17865 11425,17905 8314,17938"/>
              </emma:interpretation>
              <emma:one-of disjunction-type="recognition" id="oneOf3">
                <emma:interpretation id="interp3" emma:lang="" emma:confidence="0">
                  <emma:literal>In</emma:literal>
                </emma:interpretation>
                <emma:interpretation id="interp4" emma:lang="" emma:confidence="0">
                  <emma:literal>~</emma:literal>
                </emma:interpretation>
                <emma:interpretation id="interp5" emma:lang="" emma:confidence="0">
                  <emma:literal>on</emma:literal>
                </emma:interpretation>
                <emma:interpretation id="interp6" emma:lang="" emma:confidence="0">
                  <emma:literal>in</emma:literal>
                </emma:interpretation>
                <emma:interpretation id="interp7" emma:lang="" emma:confidence="0">
                  <emma:literal>to</emma:literal>
                </emma:interpretation>
              </emma:one-of>
            </emma:emma>
          </inkml:annotationXML>
          <inkml:trace contextRef="#ctx0" brushRef="#br0" timeOffset="22236.2719">5075 4350 189 0,'-9'0'282'0,"2"0"9"0,1 0-30 0,0-1-51 15,2 1-69-15,-2-1-47 0,4-1-30 0,-3 2-14 16,3-1-2-16,-1 1 0 0,0-1 6 16,0 0 7-16,2 1 7 0,0-2 3 0,-1 2 3 15,0 0 4-15,2 0 0 0,-2 0-1 16,1 0-4-16,1 0-4 0,-3 0-5 0,2 0-10 15,1 0-10-15,-2 0-10 0,1 0-7 0,1 0-6 16,-1 0-7-16,-1 0-5 0,2 0-2 16,0 0-2-16,0 0 2 0,0 0-1 15,0 0 3-15,2 2 5 0,0-2 6 0,2 1 2 16,3 0 5-16,2-1 2 0,3 1-2 0,5-1-4 15,5 0-4-15,4 0-1 0,4 0-5 16,7 0 0-16,4 0-1 0,6-1 2 0,5 1 0 16,6-1 5-16,4 0 3 0,5 1 4 15,5-3 10-15,6 2 7 0,5 1 4 0,3-3 0 16,8 3 0-16,2-2-6 0,2 2-10 15,2-3-11-15,-2 2-7 0,-1 1-6 0,-2-1-2 16,-3 1-3-16,-4-2 2 0,-2 2-1 0,-2 0 1 16,-3 0 3-16,-3 0-4 0,1 2 0 15,-5-1-2-15,-3 0-1 0,-2 2-1 0,-4-2 0 16,-5 0 1-16,-2 2 0 0,-6-3 0 15,-4 1 0-15,-2-1 0 0,-4 1 0 0,-3 1 0 16,-2-2 7-16,-3 0 10 0,-1 0 9 0,-2 0 13 16,-1 0 10-16,-3 0 7 0,-2 0 0 15,0 0-4-15,-2 0-4 0,-1 0-8 0,-3 0-9 16,-1 0-5-16,-2 0-6 0,-3 1-7 15,-2 0-7-15,-2-1-4 0,-3 1 5 0,0-1 7 16,-1 0 6-16,-2 0 7 0,0 0 6 0,-2 0 1 16,1 0-2-16,-1 2-10 0,-1-2-8 15,0 0 0-15,0 0-7 0,0 1 0 16,0-1-1-16,0 0-1 0,0 0-1 0,0 0-1 15,1 0 0-15,1 0 2 0,-2 0 0 0,1 0 1 16,-1 0 1-16,0 0 6 0,0 0 12 16,0 0 12-16,2-1 6 0,-1-1 9 0,-1 2 6 15,0 0-3-15,0-1-8 0,0 1-13 16,0 0-9-16,0 0-3 0,0 0-10 0,0 0-12 15,0 0-39-15,-3 0-81 0,2 1-69 16,-2-2-88-16,-2 1-191 0,0-1-164 0,-1-2-57 16,-3 1 32-16,1-3 44 0,1-2 67 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8-06T11:18:19.6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FF6E3EE-6BE8-45A2-964F-2DD085E2759E}" emma:medium="tactile" emma:mode="ink">
          <msink:context xmlns:msink="http://schemas.microsoft.com/ink/2010/main" type="writingRegion" rotatedBoundingBox="-1682,11116 -1667,11116 -1667,11131 -1682,11131"/>
        </emma:interpretation>
      </emma:emma>
    </inkml:annotationXML>
    <inkml:traceGroup>
      <inkml:annotationXML>
        <emma:emma xmlns:emma="http://www.w3.org/2003/04/emma" version="1.0">
          <emma:interpretation id="{E09E76DC-A2B9-4BE7-9200-49894B2EEFA2}" emma:medium="tactile" emma:mode="ink">
            <msink:context xmlns:msink="http://schemas.microsoft.com/ink/2010/main" type="paragraph" rotatedBoundingBox="-1682,11116 -1667,11116 -1667,11131 -1682,11131" alignmentLevel="1"/>
          </emma:interpretation>
        </emma:emma>
      </inkml:annotationXML>
      <inkml:traceGroup>
        <inkml:annotationXML>
          <emma:emma xmlns:emma="http://www.w3.org/2003/04/emma" version="1.0">
            <emma:interpretation id="{502B42BE-5841-4247-AA81-74C0B71EFC35}" emma:medium="tactile" emma:mode="ink">
              <msink:context xmlns:msink="http://schemas.microsoft.com/ink/2010/main" type="line" rotatedBoundingBox="-1682,11116 -1667,11116 -1667,11131 -1682,11131"/>
            </emma:interpretation>
          </emma:emma>
        </inkml:annotationXML>
        <inkml:traceGroup>
          <inkml:annotationXML>
            <emma:emma xmlns:emma="http://www.w3.org/2003/04/emma" version="1.0">
              <emma:interpretation id="{4C701619-6E4A-489D-A9B5-FE4E6ECD201E}" emma:medium="tactile" emma:mode="ink">
                <msink:context xmlns:msink="http://schemas.microsoft.com/ink/2010/main" type="inkWord" rotatedBoundingBox="-1682,11116 -1667,11116 -1667,11131 -1682,11131"/>
              </emma:interpretation>
              <emma:one-of disjunction-type="recognition" id="oneOf0">
                <emma:interpretation id="interp0" emma:lang="" emma:confidence="1">
                  <emma:literal/>
                </emma:interpretation>
              </emma:one-of>
            </emma:emma>
          </inkml:annotationXML>
          <inkml:trace contextRef="#ctx0" brushRef="#br0">0 0 0</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7:13.03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1725560-09D7-4A55-B144-BD2F58A11B10}" emma:medium="tactile" emma:mode="ink">
          <msink:context xmlns:msink="http://schemas.microsoft.com/ink/2010/main" type="writingRegion" rotatedBoundingBox="1700,15230 2314,15230 2314,16925 1700,16925"/>
        </emma:interpretation>
      </emma:emma>
    </inkml:annotationXML>
    <inkml:traceGroup>
      <inkml:annotationXML>
        <emma:emma xmlns:emma="http://www.w3.org/2003/04/emma" version="1.0">
          <emma:interpretation id="{885C098D-23C2-40CA-8FCE-A5E753E13B66}" emma:medium="tactile" emma:mode="ink">
            <msink:context xmlns:msink="http://schemas.microsoft.com/ink/2010/main" type="paragraph" rotatedBoundingBox="1700,15230 2314,15230 2314,16925 1700,16925" alignmentLevel="1"/>
          </emma:interpretation>
        </emma:emma>
      </inkml:annotationXML>
      <inkml:traceGroup>
        <inkml:annotationXML>
          <emma:emma xmlns:emma="http://www.w3.org/2003/04/emma" version="1.0">
            <emma:interpretation id="{D1619EDF-F79D-4A96-9A74-00BEF1EE0C22}" emma:medium="tactile" emma:mode="ink">
              <msink:context xmlns:msink="http://schemas.microsoft.com/ink/2010/main" type="line" rotatedBoundingBox="1700,15230 2314,15230 2314,16925 1700,16925"/>
            </emma:interpretation>
          </emma:emma>
        </inkml:annotationXML>
        <inkml:traceGroup>
          <inkml:annotationXML>
            <emma:emma xmlns:emma="http://www.w3.org/2003/04/emma" version="1.0">
              <emma:interpretation id="{EAEA2240-D53F-4FA7-BD1F-B8CC6DCF147A}" emma:medium="tactile" emma:mode="ink">
                <msink:context xmlns:msink="http://schemas.microsoft.com/ink/2010/main" type="inkWord" rotatedBoundingBox="1700,15230 2314,15230 2314,16925 1700,16925"/>
              </emma:interpretation>
              <emma:one-of disjunction-type="recognition" id="oneOf0">
                <emma:interpretation id="interp0" emma:lang="" emma:confidence="1">
                  <emma:literal/>
                </emma:interpretation>
              </emma:one-of>
            </emma:emma>
          </inkml:annotationXML>
          <inkml:trace contextRef="#ctx0" brushRef="#br0">-1002 1723 213 0,'1'-1'349'0,"0"-1"41"16,-1 0 20-16,0 1-85 0,0-2-85 15,0 1-53-15,0 0-34 0,0-1-25 0,0 0-16 16,0 2-13-16,0-1-15 0,0-1-13 16,0 1-15-16,0-2-13 0,0 1-12 0,0 1-10 15,0 0-3-15,0-1 0 0,-1 0 6 16,0 3 6-16,1-2 7 0,-2 1 11 15,1 1 9-15,-1-1 7 0,1 1 2 0,-2 0-5 16,2 0-7-16,-3-2-8 0,0 2-11 16,-2 0-11-16,-1 0-10 0,2 0-6 0,-2 0-3 15,-1 2-5-15,-2-2-2 0,2 1-1 16,-2 0 1-16,1 1 2 0,-2 0 0 15,0-1 0-15,1 2 0 0,-2 0 1 0,1 0 0 16,-2 2-1-16,4 0-1 0,-2-2 2 16,0 3-2-16,0 1 0 0,0 0-1 0,0-1 1 15,-2 4 0-15,2-1-2 0,0 0 1 16,-1 1 1-16,-1 1-1 0,1 1 0 15,1-1 1-15,-1 0 3 0,1 0-1 0,-2 1 0 16,2-2 0-16,-1 3-1 0,1-1 0 16,-1 0 0-16,1 2-1 0,-2-3 0 0,2 4 0 15,-1-3 2-15,-1 1 2 0,2 1-1 16,-1 2-1-16,2-3 1 0,-1 1 1 15,2 1-3-15,-1-1 0 0,3 0 0 0,-1 0-1 16,1 2 1-16,0-3 1 0,2 3 1 0,-1-1 1 16,1 2-1-16,-1-1-1 0,1 2 0 15,-1-1-1-15,1 1-1 0,-1 2 1 16,2-1-2-16,0 1 0 0,0-1 1 0,0 1 0 15,1-1 0-15,0 1 1 0,1-1 0 16,-1 1 0-16,1-2-1 0,2 2-1 0,-1-1 2 16,0 0-2-16,1 1-2 0,0-1 1 15,1 0 2-15,0 1 0 0,1 1-1 16,-1-1 0-16,1 0 2 0,0-2-1 0,1 1-2 15,0 1 1-15,0-3 2 0,-1 3 0 16,2-1 1-16,-1 0 1 0,1 0 0 0,0 1 1 16,1-2-1-16,-1 2-2 0,1-1 0 15,1-1 0-15,-1-1 3 0,1 3-1 16,-1-4 0-16,2 0 0 0,0-1 0 0,-3 0-2 15,2-2-2-15,-1 1 1 0,1-1 1 16,-1-2 2-16,1-1 1 0,-1 1-1 0,-1-4 1 16,0 2 0-16,0-2-1 0,1 1 0 15,0 0 1-15,-1-2-2 0,0 2 0 16,0-1-2-16,2-1-1 0,-1 3 0 15,1-2-2-15,1 1 1 0,-2 2 0 0,2-3 2 16,-1 3 1-16,-1-1-1 0,1 0-1 0,-1-1 4 16,2 2-1-16,-1-4 2 0,-1 3-3 15,-1-2 2-15,2-1 0 0,-1 0-1 16,-1-2-1-16,0 1 2 0,1-1-1 0,-1 0 0 15,1 0-1-15,-2-1 1 0,1 2 0 16,0-1-1-16,0-1 2 0,2 1-1 0,-2 1-1 16,0-1-1-16,0-1-1 0,0 1 1 15,0-2-2-15,1 2 3 0,-3 2 1 16,2-4-1-16,2 0 3 0,-2 2-2 0,2-2 2 15,-1 2-2-15,1 2 0 0,0-3 0 16,1 1-1-16,0 0 0 0,1-1 0 0,-1 1 0 16,0 1 1-16,0-1 1 0,0 0-2 15,-2-1-1-15,1 0 3 0,-1-1-1 16,0 0 1-16,-1 0 2 0,-2 0 0 0,1-2-3 15,-1 3 3-15,-1-3 1 0,0 1 8 16,1-1 2-16,-2 0 5 0,1 0 9 0,-1 2 2 16,1-2 0-16,-1 0-6 0,0 0-2 15,0 0-2-15,0 0-2 0,0 0-3 16,0 0 0-16,0 0 2 0,0 0 5 0,0 0 8 15,0 0 4-15,0 0 12 0,0 0 12 16,0 0 2-16,0 0 1 0,0 0-1 0,0 0 2 16,0 0-13-16,0 0-10 0,0 0-8 15,2 2-8-15,-2-2-6 0,0 0-7 16,0 0-2-16,0 0-2 0,0 0 1 0,0 0-1 15,0 0-4-15,0 0-1 0,0 2 0 16,0-2-5-16,0 0 0 0,0 0 2 0,0 0 1 16,0 0-1-16,0 0-1 0,0 0 4 15,0 0-1-15,0 0-1 0,0 0 0 16,0 0 1-16,0 0 0 0,0 0-1 0,0 0 2 15,0 0-1-15,0 0 1 0,0 0 0 16,0 0-2-16,0 0 3 0,0 0-1 0,0 0 1 16,0 0-1-16,0 0 1 0,0 0 0 15,0 0-1-15,0 0-2 0,0 0 0 0,0 0 2 16,0 0 0-16,0 0 1 0,0 0-1 15,0 0-1-15,0 0-1 0,0 0-2 0,0 0-2 16,0 0 1-16,0 0-2 0,0 0 4 16,0 0-4-16,0 0 4 0,0 0 1 0,0 0-1 15,0 0 2-15,0 0-1 0,0 0 1 16,0 0-1-16,0 0-1 0,0 0 1 15,0 0-2-15,0 2 0 0,0-2 5 0,0 0-2 16,0 0 0-16,0 0-1 0,0 0-1 16,0 0 1-16,0 0-6 0,0 0 1 0,0 0 2 15,0 0 1-15,0 0-3 0,0 0 3 16,0 0 0-16,0 0 1 0,0 0-1 15,0 1 1-15,0-1 1 0,0 0-1 0,0 1 2 16,0-1-1-16,0 0-1 0,1 0 1 16,-1 2 0-16,0-2 2 0,0 0 0 0,0 0 0 15,0 0 1-15,0 0 1 0,0 0-1 16,0 0-2-16,0 0-2 0,0 0 1 15,0 0 0-15,0 0-3 0,0 0-1 0,0 0 4 16,0 1-7-16,0 0 5 0,2-1-1 16,-2 1 1-16,1 2 0 0,0-2 3 0,1 0 4 15,-1 0-5-15,0 2 1 0,-1-3 0 16,2 1 0-16,-2-1 2 0,0 1 1 15,0-1 3-15,0 0-2 0,0 0 2 0,1 0-2 16,-1 0-1-16,0 2 2 0,0-2 0 16,0 0 2-16,0 0-1 0,0 0 1 0,0 0-3 15,0 0-1-15,0 0 1 0,0 0 2 16,0 0-4-16,0 0 3 0,0 0 1 15,0 0-3-15,0 0-3 0,0 0 1 0,0 0 0 16,0 0 0-16,0 0-1 0,0 0 3 16,0 0-1-16,0 0 2 0,0 0-3 0,0 0 2 15,0 0-2-15,0 0-1 0,0 0-1 16,0 0 0-16,0 0 3 0,0 0 1 0,0 0 1 15,0 0 2-15,0 0 3 0,0 0-1 16,0 0 1-16,0 0 0 0,0 0-1 0,0 0 1 16,0 0-3-16,0 0 0 0,0 0-1 15,0 0-1-15,0 0 1 0,0 0-2 16,0 0 3-16,0 0 4 0,0 0 2 0,0 0 2 15,0-2 3-15,0 2 2 0,0 0 1 16,0 0-4-16,0 0-1 0,0-1-2 0,0 1-3 16,0 0-3-16,0 0 0 0,0 0-2 15,0 0-2-15,0 0-2 0,0 0 0 16,0 0 1-16,0 0-3 0,0 0-2 0,0 0 1 15,0 0 1-15,0 0-2 0,0 0 0 16,0 0 2-16,0 0 0 0,0 0 0 0,-1 0 1 16,1 0 0-16,0 0 3 0,0 0-2 15,0 0 0-15,0 0-1 0,0 0 1 16,0 0-1-16,0 0 0 0,0 0 1 0,0 0 2 15,0 0-2-15,0 0 2 0,0 0 0 16,0 0-1-16,0 0-1 0,0 0-2 0,0 0 1 16,0 0-1-16,0 0-2 0,0 0-1 15,0 0 1-15,0 0 0 0,0 0 0 16,0 0 0-16,0 1 5 0,0 1 0 0,-2-2-1 15,2 0 0-15,0 0 1 0,0 0 3 16,0 0-2-16,0 0 0 0,0 0 2 0,0 0 0 16,0 0-2-16,0 0-2 0,0 0-1 15,0 0-1-15,0 0 1 0,0 0-1 16,0-2 3-16,0 2-1 0,0 0-1 0,0-1-1 15,0 1-21-15,-1 0-81 0,-2 0-105 16,2-1-76-16,-3-4-171 0,1 1-209 0,-1 1-94 16,-2-3 23-16,1 2 71 0,1-4 60 15,1 0 162-15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7:29.813"/>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6 6 29 0,'-3'0'294'0,"2"0"34"0,-1 0 25 15,2 0-40-15,-1-1-82 0,0 1-58 16,1-2-34-16,0 1-18 0,0 1-4 0,0 0-3 16,1 0-3-16,-1-1-9 0,0 1-8 0,0-1-9 15,1 0-10-15,-1 1-14 0,2 0-12 16,-2 0-10-16,0 0-6 0,0 0-7 0,0 0-5 15,0 0-2-15,0 1-2 0,0 0-1 16,0-1 0-16,0 1 0 0,-2-1-2 0,2 1 0 16,0 1 0-16,-1-2 0 0,1 1-3 15,-1-1-2-15,1 1-2 0,0 0-2 0,1-1 0 16,0 2-2-16,1-1 3 0,0 0 0 15,3 2 1-15,-1-2 1 0,1 0 4 0,1 2 1 16,1-2 0-16,1 1 2 0,0-1 2 0,0 1 2 16,2-1-3-16,1 0 0 0,1 1 1 15,1 0-1-15,-1 0 0 0,3-2 2 0,0 3 2 16,2-2 2-16,1 1 3 0,1-2 0 15,0 0-1-15,0 0-1 0,2 2-1 0,1 0-5 16,-1-2-3-16,1 0-1 0,0 0-3 16,0 3-2-16,0-2-3 0,0 1 1 0,0-1 0 15,1 1 0-15,0 1 1 0,-1-2 0 0,2 0 0 16,-2 1-3-16,1 1-1 0,1-2 1 15,-1 2-1-15,0-2-1 0,-1 0 1 16,2 2 0-16,-1-2-1 0,1-1 1 0,-1 2-2 16,0-1-1-16,1-1 1 0,-2 1-2 0,0 0 1 15,1-1-1-15,-1 1-1 0,-1-1 1 16,1 2 0-16,-3-1 0 0,2-1 1 0,-1 3 0 15,1-3 3-15,-1 2-1 0,1-1-2 16,0-2-1-16,-1-1-1 0,2 2 0 0,2-2-1 16,-1 1 0-16,0-2 2 0,1 3 1 15,2-1 0-15,-1 1-1 0,-1-1-1 0,1 0 0 16,-1 1-1-16,0 0 2 0,-2 0 1 15,0 0 1-15,2 1-1 0,-4-1-1 0,2 1 1 16,-2-1 0-16,0 0-1 0,-1 1-1 0,2-1 2 16,-3 0 0-16,1 0 0 0,2 0-1 15,-2 0 1-15,0 0 0 0,2-1 0 0,0 1 2 16,1-1 1-16,0 0 0 0,0 0 1 15,0-1 1-15,0 1-2 0,0-2 2 0,0 2-1 16,1 0 0-16,-2 0-1 0,1-1 2 16,-2 1 2-16,2 0-4 0,-2 1 0 0,0-2 1 15,-1 2-2-15,2 0-1 0,-2 0-1 16,2 0 2-16,-2 0-1 0,3 0 0 0,-1 0 1 15,1 0-2-15,0 0-1 0,0-2 0 16,1 1-1-16,1 1 1 0,-2-1 0 0,2 1 0 16,0-2 2-16,0 1 1 0,0 1 0 0,-1-1 1 15,1 0 1-15,-2 1-1 0,1-1 3 16,-1 1-4-16,0-2 2 0,-1 1-2 0,1 1-1 15,-2 0 1-15,2 0-2 0,-1 0 1 16,1 0 0-16,-2 0 1 0,0 1-1 0,0 2 0 16,2-1-1-16,-1 1 1 0,0-3-1 0,-1-3 0 15,1 2 0-15,0 0 0 0,1 1 0 16,-3-1 2-16,1 1 0 0,1-2-1 15,0 1 3-15,-1 1-1 0,1 0 3 0,-2 0-4 16,2 0 2-16,-1 0-3 0,0 0-1 0,0 0-3 16,0 0 2-16,-1 0 1 0,0 0 0 15,0 0 0-15,1 0 2 0,0 0-1 16,-1 0-1-16,1 0-3 0,-1 0 1 0,2 0 2 15,1 0 0-15,0-1 0 0,0-1 1 0,1 2 2 16,0 0-1-16,2-4 2 0,0 4-1 16,0-2 0-16,-2 1-1 0,0-2-3 0,2 3 1 15,-2-4-1-15,-1 4-1 0,0-2 1 16,0 1 0-16,-1 1 0 0,0-1 0 0,-1-1 0 15,1 2 1-15,-2 0-2 0,1 0 2 16,0 0 1-16,1 0 0 0,-1 0 1 0,1 0 1 16,-2 0 1-16,3 0-1 0,0 0 0 0,0-1-1 15,0 1 0-15,2-1 0 0,-1 0-1 16,0 1 0-16,-1-1 1 0,2 2 2 0,-1-1-1 15,1 0-1-15,-1-1 5 0,-1-2 2 16,0 1 4-16,-1 0 8 0,-1 1 9 0,-1-1 7 16,1 0 5-16,-2 1 7 0,-2 0 4 0,1 1-2 15,-2 0-1-15,0 0-1 0,0 0-4 16,0 0 1-16,2 1-6 0,-1 0-1 0,1-1-5 15,2 0 1-15,0 2 1 0,2-2-1 16,1 1 1-16,1-1 2 0,3 0 2 0,0 0-4 16,2 0-4-16,1 0-6 0,0 1-5 15,-2-1-7-15,3 1-7 0,-2 1 0 0,1 0-4 16,0-1-1-16,-2 2-1 0,-1-1 0 15,0 1 3-15,-2-1-2 0,-1 0-1 0,-1 0 0 16,-1 0 0-16,-1 1-3 0,0-2 0 0,-1 1 3 16,-1-2-1-16,0 4 0 0,0-4-1 15,-1 2 1-15,3-1 0 0,-2 0-2 0,1 1 2 16,1-2 1-16,0 1 0 0,2 1 1 15,0-1-3-15,1 1 1 0,0-1 0 0,2 2-4 16,1-1 4-16,0-1 0 0,2 2 0 0,-2-2 2 16,2 1-2-16,0 1 0 0,3-2 0 15,-1 2-1-15,2-2 2 0,-4 0-1 16,1 2-3-16,-1-1 4 0,-2 0 1 0,-1 1-1 15,0-2-1-15,-3 2 0 0,0 0 4 0,0-3-4 16,-2 2-1-16,-1-1 1 0,1 0 0 16,-1 1 0-16,0-2 0 0,0 1 1 0,1-1-1 15,0 1 1-15,1 1 3 0,0-2-3 16,2 0-1-16,-1 0 0 0,3 0 0 0,-1 0-1 15,3 0-1-15,0 0 2 0,2 2 5 0,1-1 3 16,3-1 8-16,2 1 8 0,-1 1 7 16,0-1 0-16,1-1 3 0,-1 1 1 0,0 1-1 15,-1-2-8-15,-1 0-2 0,0 0-3 16,-3 0-4-16,-2-2-3 0,-1 1-3 0,-1 1-3 15,-2-1-2-15,-1-1-1 0,0 1-1 16,-2 1 1-16,-1-1-1 0,0-1 3 0,-1 2 2 16,1 0-1-16,-1 0 2 0,1 2 0 0,1-1-2 15,0-1-1-15,1 1 0 0,0 1 0 16,1-1-1-16,0 2-3 0,0-3 0 0,1 3-1 15,0 0-2-15,1-1 1 0,-1 1 0 16,-1-1 0-16,0 2 2 0,1 0-2 0,-2-2 1 16,0 0-2-16,-3 1 0 0,-1-2 0 0,1 1 0 15,-1 2 1-15,-2-4 0 0,0 2 0 16,-1-1 0-16,0-1-1 0,1 1 0 15,0 1 0-15,0-2-2 0,-1 0 1 0,1 0-2 16,0 0 2-16,1 0-2 0,0 2 2 0,0 0 1 16,2-2-1-16,-2 2 2 0,2-2-1 15,0 0 2-15,0 1-2 0,0-1 1 0,-2 0 0 16,2 0-1-16,0 0 0 0,-1 0-1 15,-2 0 1-15,1 0 1 0,-1 0 2 0,1 0 2 16,-3 0 4-16,3 0 4 0,-4-1 6 0,0 1 3 16,1-2 4-16,-1 2 5 0,2 0 3 15,0-2-1-15,-1 0-3 0,2 2-4 16,2 0-4-16,-1 0-7 0,1-2-6 0,-1 1-2 15,2 1-2-15,0-1 2 0,-1-1 1 0,1 2 2 16,-1 0 1-16,1 2 2 0,0-2 2 16,1 0-2-16,-1-2 2 0,2 0 1 0,0 0 0 15,-1 0 0-15,2 1-1 0,0-2 3 16,-1 1-1-16,1 0 2 0,0-1-2 0,-1 0 1 15,2 1-2-15,-1 0 0 0,-1-1-2 0,1 1-2 16,0-1 0-16,-2 2-4 0,-1-1-1 16,0 2-3-16,-2-2-2 0,2 1-1 0,-1 1 0 15,-1 0-1-15,1 0 0 0,-1 0 0 16,1 0 1-16,-2 0-1 0,0 0 1 0,0 1 0 15,0 1 0-15,-1-2-1 0,0 0 0 16,-1 0-1-16,1 0-1 0,-2 2 0 0,2-2 2 16,-1 1-1-16,-2-1 0 0,1 0 0 0,-1 0 2 15,0 0-1-15,1 0-1 0,-1 1 2 16,0-1 0-16,0 2 0 0,0-2 0 0,0 0 1 15,0 0 2-15,0 0-4 0,0 0 0 16,-1 0 0-16,1 0 0 0,0 0 0 0,0 0 0 16,1 0 4-16,-1 0-1 0,0 0 1 15,2 0-2-15,-2 0-1 0,0 0-1 0,0 0-2 16,-2 0 1-16,2 0 1 0,0 0 0 15,0 0-1-15,-1 0 0 0,0 0 1 0,1 0 0 16,-2 1 0-16,1 0 1 0,1-1 0 16,-1 0 0-16,2 0-1 0,-1 0 0 0,1 0 0 15,1 0 1-15,0 0-1 0,0 0 1 0,-1 0 0 16,1 0 0-16,-1 0-1 0,-1 0 0 15,1 0 0-15,-1 0 0 0,0 0-1 0,0 0 0 16,-1 0 1-16,0-1 0 0,-1 0 0 16,1 1 0-16,-2 0 0 0,2-2 0 0,-2 1 0 15,0 1 0-15,0-1 0 0,1 1-2 16,-2-2 1-16,1 2 0 0,-1 0 0 0,1 0 1 15,-3 0-1-15,2 0 3 0,-1 0-1 0,1-2 0 16,-2 2 0-16,-1 0 0 0,2 0-1 16,-1 0 0-16,2 0 0 0,-1 0-1 0,1 0 1 15,-2 0-1-15,2-1 1 0,1 1 0 16,-1-1-1-16,0 1 0 0,0 0 0 0,0 0 1 15,0 0 0-15,-1 0 0 0,0 0 0 16,-1 0 0-16,1 0 0 0,-1 0 0 0,1 0 0 16,-1 0 0-16,1 0 0 0,-1 0 0 0,2 1 0 15,0-1 1-15,0 0 1 0,1 0 0 16,2-1-1-16,1-1 0 0,-1 1 1 0,2 0 1 15,-1 1-3-15,0-2-1 0,1 2 1 16,-1 0-1-16,2-3-1 0,-4 0-1 0,2 1 3 16,-1 0-1-16,0 0 0 0,-4 1 1 0,3-2 0 15,-4 3-1-15,1-1 0 0,-2 1 1 16,0-1-2-16,-1-1 2 0,1 2 0 15,-1 0-1-15,-1 0 1 0,3 0 0 0,-1 0 0 16,1 0 1-16,-1 0 1 0,3 0-1 0,0 0 1 16,1 0-2-16,1-2 1 0,-3 1-1 15,1 2 1-15,0-1 0 0,0 0 0 0,-1 0 0 16,-1-2-2-16,-1 0 1 0,0 1 0 15,-1-1 0-15,0 2 0 0,0-1 0 0,-1-1-1 16,1 2 0-16,-2 0 0 0,2 0 1 0,-1 0-1 16,-1 0 0-16,0 0 1 0,1 0 1 15,-2 0 0-15,0 0-1 0,0 0 1 16,0-1 0-16,0 1 0 0,0 0-1 0,0 0-3 15,0 0-7-15,0-1-13 0,0-1-28 0,-2 2-57 16,1-2-106-16,-2 1-109 0,-1-3-72 16,1-1-64-16,-4-1-146 0,1-1-127 0,-3 0 8 15,-2-2 60-15,2-1 51 0,-4-1 62 16</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8:46.08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CE1F499-E29C-47D7-A33C-3B41EC88C09D}" emma:medium="tactile" emma:mode="ink">
          <msink:context xmlns:msink="http://schemas.microsoft.com/ink/2010/main" type="writingRegion" rotatedBoundingBox="6917,7665 11877,7682 11876,7901 6916,7884"/>
        </emma:interpretation>
      </emma:emma>
    </inkml:annotationXML>
    <inkml:traceGroup>
      <inkml:annotationXML>
        <emma:emma xmlns:emma="http://www.w3.org/2003/04/emma" version="1.0">
          <emma:interpretation id="{B71C8F9C-FE11-4443-B90B-487E340AD85B}" emma:medium="tactile" emma:mode="ink">
            <msink:context xmlns:msink="http://schemas.microsoft.com/ink/2010/main" type="paragraph" rotatedBoundingBox="6917,7665 11877,7682 11876,7901 6916,7884" alignmentLevel="1"/>
          </emma:interpretation>
        </emma:emma>
      </inkml:annotationXML>
      <inkml:traceGroup>
        <inkml:annotationXML>
          <emma:emma xmlns:emma="http://www.w3.org/2003/04/emma" version="1.0">
            <emma:interpretation id="{D175AD81-BA01-4C62-AB82-1D55AA206202}" emma:medium="tactile" emma:mode="ink">
              <msink:context xmlns:msink="http://schemas.microsoft.com/ink/2010/main" type="line" rotatedBoundingBox="6917,7665 11877,7682 11876,7901 6916,7884"/>
            </emma:interpretation>
          </emma:emma>
        </inkml:annotationXML>
        <inkml:traceGroup>
          <inkml:annotationXML>
            <emma:emma xmlns:emma="http://www.w3.org/2003/04/emma" version="1.0">
              <emma:interpretation id="{167936B6-6B3A-4565-8BED-B583D74B2FFF}" emma:medium="tactile" emma:mode="ink">
                <msink:context xmlns:msink="http://schemas.microsoft.com/ink/2010/main" type="inkWord" rotatedBoundingBox="6917,7690 7309,7691 7308,7849 6916,7847"/>
              </emma:interpretation>
              <emma:one-of disjunction-type="recognition" id="oneOf0">
                <emma:interpretation id="interp0" emma:lang="" emma:confidence="1">
                  <emma:literal/>
                </emma:interpretation>
              </emma:one-of>
            </emma:emma>
          </inkml:annotationXML>
          <inkml:trace contextRef="#ctx0" brushRef="#br0">28 4 211 0,'-3'2'343'0,"0"-1"32"0,-1-1 23 0,1 0-99 16,0 1-91-16,1 0-45 0,-1-1-20 15,2 2-11-15,-2-1-11 0,1 0-10 0,1-1-13 16,1 1-19-16,0 0-18 0,0-1-17 16,1 3-7-16,1-2-5 0,1 1-2 15,1-1 3-15,0 1 6 0,1-1 14 0,1 2 18 16,2-3 26-16,2 1 23 0,-1-1 28 15,2 0 15-15,2-1 1 0,-1 1-11 0,2-1-30 16,0-1-22-16,-2 1-30 0,2-1-26 16,-1 1-18-16,0-1-11 0,-2 1 1 0,0 1-10 15,0-1-13-15,-2 1-27 0,1-2-49 16,0 2-54-16,-2 0-43 0,-1-1-29 15,-2 0-30-15,2-3-32 0,-1 2-36 0,-4-1-79 16,1 1-87-16,-1 1-37 0,-2 1 0 16,0-1 39-16,0 1 74 0</inkml:trace>
          <inkml:trace contextRef="#ctx0" brushRef="#br0" timeOffset="210.012">153 106 157 0,'-13'9'362'0,"2"0"42"0,2-4 27 0,0 1-58 15,3-1-119-15,0-1-78 0,2-1-44 16,0 0-27-16,1-2-18 0,3 2-10 0,0-2-5 15,1 1-8-15,5-2-12 0,1 0-11 16,2 0-8-16,4 0-10 0,1 0-9 16,1 0-6-16,1-3-5 0,1 2-3 0,-1-2-7 15,3 0-17-15,1 1-28 0,0 1-50 16,1-3-75-16,-3 2-133 0,1-1-108 0,-1 2-43 15,0-2-2-15,0 1 30 0,1 1 70 16</inkml:trace>
        </inkml:traceGroup>
        <inkml:traceGroup>
          <inkml:annotationXML>
            <emma:emma xmlns:emma="http://www.w3.org/2003/04/emma" version="1.0">
              <emma:interpretation id="{A3A5BA50-7C08-4CE6-873E-333C05D9854F}" emma:medium="tactile" emma:mode="ink">
                <msink:context xmlns:msink="http://schemas.microsoft.com/ink/2010/main" type="inkWord" rotatedBoundingBox="8207,7669 8518,7671 8517,7890 8206,7889"/>
              </emma:interpretation>
              <emma:one-of disjunction-type="recognition" id="oneOf1">
                <emma:interpretation id="interp1" emma:lang="" emma:confidence="1">
                  <emma:literal/>
                </emma:interpretation>
              </emma:one-of>
            </emma:emma>
          </inkml:annotationXML>
          <inkml:trace contextRef="#ctx0" brushRef="#br0" timeOffset="1530.0875">1403 135 5 0,'-9'10'360'0,"4"-1"45"15,-1-2 27-15,2 0 15 0,0-2-143 0,1-1-112 16,2-2-61-16,0 2-30 0,1-2-17 15,1-1-9-15,2 2-10 0,1-3-11 16,3 1-13-16,2-1-14 0,4 0-8 0,2 0-7 16,0 0-4-16,0 0-5 0,0 0 0 15,1 0-1-15,-3 0-1 0,1 0-3 0,-3 0-9 16,-1 0-17-16,-2 0-28 0,-1 0-32 15,-2 0-35-15,-1 0-32 0,1 1-43 0,-5 0-63 16,0 1-88-16,0-1-30 0,-3 0 5 16,3 2 15-16,0-3 43 0</inkml:trace>
          <inkml:trace contextRef="#ctx0" brushRef="#br0" timeOffset="1258.0719">1312 13 211 0,'-3'1'307'16,"-1"0"29"-16,1-1-20 0,1 0-55 0,-1 0-55 16,1 0-35-16,1 0-18 0,0 0-10 15,-1 0-11-15,1 0-14 0,1 2-16 16,0-1-17-16,0-1-15 0,0 1-14 0,0-1-10 15,0 2-9-15,1-1-7 0,1-1-4 16,-1 0-4-16,2 0-3 0,2 1 0 0,2 0-1 16,4-1-4-16,0 0 0 0,3-1-2 15,2 0-3-15,2-2-3 0,0 2-1 16,1-2-3-16,2 1-1 0,1 0 0 0,-1-2-1 15,-2 1 0-15,-1 1-1 0,0 0-1 16,-3-1-4-16,-3 2-5 0,-2-2-5 0,-2 0-14 16,-1 1-17-16,-1 1-27 0,-2-2-43 15,-2 2-56-15,0-2-82 0,-2 3-124 16,-3 0-54-16,-1 0-12 0,1 2 25 0,-1-1 51 15</inkml:trace>
        </inkml:traceGroup>
        <inkml:traceGroup>
          <inkml:annotationXML>
            <emma:emma xmlns:emma="http://www.w3.org/2003/04/emma" version="1.0">
              <emma:interpretation id="{93663CF9-F104-4EEA-BD06-C52A51A548F7}" emma:medium="tactile" emma:mode="ink">
                <msink:context xmlns:msink="http://schemas.microsoft.com/ink/2010/main" type="inkWord" rotatedBoundingBox="11675,7690 11877,7691 11876,7880 11674,7879"/>
              </emma:interpretation>
              <emma:one-of disjunction-type="recognition" id="oneOf2">
                <emma:interpretation id="interp2" emma:lang="" emma:confidence="1">
                  <emma:literal>=</emma:literal>
                </emma:interpretation>
                <emma:interpretation id="interp3" emma:lang="" emma:confidence="0">
                  <emma:literal>I</emma:literal>
                </emma:interpretation>
                <emma:interpretation id="interp4" emma:lang="" emma:confidence="0">
                  <emma:literal>F</emma:literal>
                </emma:interpretation>
                <emma:interpretation id="interp5" emma:lang="" emma:confidence="0">
                  <emma:literal>IF</emma:literal>
                </emma:interpretation>
                <emma:interpretation id="interp6" emma:lang="" emma:confidence="0">
                  <emma:literal>IT</emma:literal>
                </emma:interpretation>
              </emma:one-of>
            </emma:emma>
          </inkml:annotationXML>
          <inkml:trace contextRef="#ctx0" brushRef="#br0" timeOffset="5444.3114">4764 24 148 0,'-2'0'340'16,"1"1"33"-16,1-1 27 0,-1 0-67 0,-1 2-100 15,2-1-66-15,0-1-43 0,0 0-26 16,0 0-19-16,0 0-18 0,3 0-12 15,1-1-10-15,2-1-5 0,2 2-6 0,0-1-5 16,2-1-4-16,1-1-6 0,2 2 1 16,1-2-7-16,0 1-3 0,0 0-1 15,-2-1-3-15,2 2 1 0,-3 0-3 0,0-2-1 16,-2 2 2-16,0 1 0 0,-1-1-3 15,-1 0-13-15,-3 1-20 0,1 0-26 0,-2 0-35 16,0 1-40-16,-2 0-57 0,-1-1-70 16,-2 1-85-16,0 0-27 0,-1 1 5 0,1-2 26 15,0 1 50-15</inkml:trace>
          <inkml:trace contextRef="#ctx0" brushRef="#br0" timeOffset="5666.3241">4816 161 24 0,'-3'7'284'0,"0"-2"27"16,1-1 16-16,2-2-48 0,0 2-97 0,0-2-66 16,1-1-41-16,0 1-20 0,2-1-7 15,3-1-2-15,-2 0-4 0,3 0-4 16,1-1-4-16,0-1-5 0,2 1-11 0,-1-1-17 15,1 0-17-15,0 1-32 0,-2 0-37 16,0 1-53-16,-4-1-89 0,2 1-69 0,-3-1-30 16,1 1 8-16,-2-2 21 0</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9:01.7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180AC56-A4AB-4749-8F3B-535D28D34A4D}" emma:medium="tactile" emma:mode="ink">
          <msink:context xmlns:msink="http://schemas.microsoft.com/ink/2010/main" type="inkDrawing" rotatedBoundingBox="18515,10085 19441,9877 19513,10196 18587,10404" semanticType="callout" shapeName="Other">
            <msink:sourceLink direction="with" ref="{F2C15B39-023C-4E90-A6DE-07FA0FC165A3}"/>
          </msink:context>
        </emma:interpretation>
      </emma:emma>
    </inkml:annotationXML>
    <inkml:trace contextRef="#ctx0" brushRef="#br0">7 173 192 0,'-1'-6'389'16,"1"2"40"-16,0-3 33 0,-1 2-52 15,-1-1-118-15,2 3-81 0,-1-1-56 16,1 0-33-16,-2 2-27 0,2-1-29 0,0 2-20 15,0-1-17-15,0 2-8 0,0 0-10 16,0 0-5-16,0 3-2 0,3 0-3 0,0 3 1 16,0-2-2-16,1 5 3 0,1 1 1 15,1 3 0-15,-2 0 3 0,3 3 0 16,-2 0 0-16,4 3-2 0,-3-2-1 15,1 3 1-15,-1-2-1 0,1 0-2 0,0-3 0 16,-2 1 3-16,2-4 2 0,-3 2-1 0,2-2 0 16,-1-3 2-16,-1 0-2 0,0 0-1 15,0-3 0-15,1-1-2 0,0-1 2 16,1-1-1-16,0-1 0 0,3-2 2 0,0-2 1 15,4-2-1-15,2-4-1 0,1-3-2 16,5-4 0-16,4-4-2 0,2-3-2 0,5-3-5 16,4-3-4-16,2 0-4 0,3-2-6 15,5 1-5-15,-1 0-8 0,2 3-14 16,1 1-31-16,-1 3-49 0,-1 2-84 0,-2 1-139 15,-1 3-91-15,-2 3-34 0,-2-1 7 16,-3 2 38-16,-2 2 82 0</inkml:trace>
  </inkml:traceGroup>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19:09.51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78CCF54-6798-4816-8B07-09946F109B65}" emma:medium="tactile" emma:mode="ink">
          <msink:context xmlns:msink="http://schemas.microsoft.com/ink/2010/main" type="writingRegion" rotatedBoundingBox="17340,12418 21653,11900 21993,14730 17680,15249"/>
        </emma:interpretation>
      </emma:emma>
    </inkml:annotationXML>
    <inkml:traceGroup>
      <inkml:annotationXML>
        <emma:emma xmlns:emma="http://www.w3.org/2003/04/emma" version="1.0">
          <emma:interpretation id="{A13A90E5-3138-4AE4-BEE9-1F381D8E8C97}" emma:medium="tactile" emma:mode="ink">
            <msink:context xmlns:msink="http://schemas.microsoft.com/ink/2010/main" type="paragraph" rotatedBoundingBox="17345,12236 21360,11939 21429,12879 17415,13177" alignmentLevel="1"/>
          </emma:interpretation>
        </emma:emma>
      </inkml:annotationXML>
      <inkml:traceGroup>
        <inkml:annotationXML>
          <emma:emma xmlns:emma="http://www.w3.org/2003/04/emma" version="1.0">
            <emma:interpretation id="{7600446D-1951-44F4-B45C-B281B5459072}" emma:medium="tactile" emma:mode="ink">
              <msink:context xmlns:msink="http://schemas.microsoft.com/ink/2010/main" type="inkBullet" rotatedBoundingBox="17377,12668 18804,12562 18826,12870 17400,12976"/>
            </emma:interpretation>
            <emma:one-of disjunction-type="recognition" id="oneOf0">
              <emma:interpretation id="interp0" emma:lang="" emma:confidence="0">
                <emma:literal>→</emma:literal>
              </emma:interpretation>
            </emma:one-of>
          </emma:emma>
        </inkml:annotationXML>
        <inkml:trace contextRef="#ctx0" brushRef="#br0">77 234 157 0,'-9'0'332'0,"1"0"29"0,0 0 28 16,1-1-75-16,0 0-86 0,2 1-55 0,-2-2-27 16,1 1-13-16,1 0-16 0,1 1-13 0,1-2-16 15,0 1-15-15,0 1-16 0,2-1-13 16,0 0-8-16,1 1-6 0,1-1-7 15,0 1-2-15,5-2-1 0,1 1-1 0,2 1 0 16,7-3-2-16,4 3 3 0,5-3 0 16,4 0 4-16,4 1 7 0,4 0 9 15,4-4 10-15,3 2 14 0,4 1 15 0,3-3 13 16,6 1 12-16,0 0 10 0,5-1 7 15,3-1-7-15,1 2-9 0,-2 1-14 0,1 0-16 16,-2 1-22-16,-2 0-19 0,-3 1-13 16,-5 0-9-16,-2 0-7 0,-4 1-3 15,-4 1-1-15,-5 0-1 0,-4 0 2 0,-3 0-1 16,-5 0 2-16,-3 0 0 0,-2 0 0 0,-5 0 1 15,-2 0 0-15,-3 0 1 0,-3 0 5 16,-1 0 6-16,-1 0 10 0,-4 0 8 16,1 0 1-16,0 0 7 0,-2-1-3 0,1-1-6 15,-1 2-8-15,-1-1-8 0,0 1-3 16,0-1-7-16,0 0-1 0,0 0 0 0,0-1-2 15,0 1-2-15,0 0 3 0,0-1 2 16,0 0-1-16,-1 1-3 0,-1 0 0 16,2-1-2-16,-2 0-1 0,-1 1-3 0,0-2-4 15,-1 2 0-15,-2-1 4 0,0-1 6 16,-3 0-3-16,1 1 0 0,-3 0 2 15,0-2 1-15,-3-2-3 0,1 3-5 0,-4-2 3 16,-1 0 2-16,0-1 0 0,-1-1 0 16,-2 0-1-16,2 1-1 0,1-2 1 0,0 0 1 15,2 2-1-15,2 0 1 0,2 1 0 16,2 0 1-16,2 2 0 0,1-1 2 15,3 1-1-15,1 1 0 0,0 1 0 0,3 1-3 16,3-2-2-16,1 1-1 0,3 1 3 16,1 1-1-16,3 1-3 0,2-1 5 0,1 1-4 15,-1 1 1-15,2 1-2 0,1-1 4 16,-1 3-1-16,-2 0-3 0,1 0 5 0,-1 2-3 15,-1-1-1-15,-1 3-4 0,0 0 1 16,-1 1 2-16,-2 2-2 0,-1 0 7 16,0 1 0-16,-3 1 2 0,-2 0 0 0,0-1 1 15,-1 3-2-15,-1-2-23 0,-1-2-46 16,-1 3-65-16,1-4-54 0,-2-1-37 0,2-1-65 15,-3-1-131-15,0-2-129 0,1-1-29 16,0-2 4-16,2 2 11 0,1-2 54 16</inkml:trace>
      </inkml:traceGroup>
      <inkml:traceGroup>
        <inkml:annotationXML>
          <emma:emma xmlns:emma="http://www.w3.org/2003/04/emma" version="1.0">
            <emma:interpretation id="{EB82575C-1900-4732-8099-C85CA06DDEFF}" emma:medium="tactile" emma:mode="ink">
              <msink:context xmlns:msink="http://schemas.microsoft.com/ink/2010/main" type="line" rotatedBoundingBox="19274,12093 21360,11939 21429,12879 19344,13034"/>
            </emma:interpretation>
          </emma:emma>
        </inkml:annotationXML>
        <inkml:traceGroup>
          <inkml:annotationXML>
            <emma:emma xmlns:emma="http://www.w3.org/2003/04/emma" version="1.0">
              <emma:interpretation id="{F2C15B39-023C-4E90-A6DE-07FA0FC165A3}" emma:medium="tactile" emma:mode="ink">
                <msink:context xmlns:msink="http://schemas.microsoft.com/ink/2010/main" type="inkWord" rotatedBoundingBox="19274,12093 21360,11939 21429,12879 19344,13034">
                  <msink:destinationLink direction="with" ref="{0180AC56-A4AB-4749-8F3B-535D28D34A4D}"/>
                </msink:context>
              </emma:interpretation>
              <emma:one-of disjunction-type="recognition" id="oneOf1">
                <emma:interpretation id="interp1" emma:lang="" emma:confidence="1">
                  <emma:literal/>
                </emma:interpretation>
              </emma:one-of>
            </emma:emma>
          </inkml:annotationXML>
          <inkml:trace contextRef="#ctx0" brushRef="#br0" timeOffset="3151.1801">3931 200 24 0,'0'2'374'16,"-1"-2"54"-16,1 2 37 0,-2-2 8 0,2 2-121 15,0-2-112-15,0 0-80 0,0 0-48 16,0 0-32-16,0 0-23 0,0 2-19 0,2-1-10 16,-1 2-8-16,-1-1-10 0,2 0 0 15,0 2-1-15,1-1 1 0,1-1-2 16,0 1 0-16,0-1 5 0,3 1-2 0,-1-2-2 15,2 0-2-15,-1-1-3 0,0-1 0 16,0 0-3-16,0 0 0 0,0-2 0 0,-1 0 2 16,0 2 6-16,-2-1 11 0,0 1 15 15,-1-1 21-15,-3 1 19 0,1 1 17 0,-1 0 10 16,-1 0-3-16,0-1-12 0,-2-1-17 15,-1 2-28-15,0 0-45 0,-2 0-50 16,1 0-38-16,-2 0-48 0,-3 0-95 0,0-3-207 16,2 2-90-16,-2-1-23 15,4 2-4-15,-1 2 26 0,3-2 88 0</inkml:trace>
          <inkml:trace contextRef="#ctx0" brushRef="#br0" timeOffset="1449.0827">2553-437 8 0,'6'-1'401'0,"-2"1"57"0,-1 1 33 16,1 1 27-16,0 2-126 0,1 2-141 15,2 1-80-15,0 3-13 0,1 2 32 16,2 2 68-16,1 2 57 0,1 2 39 0,-1-1 18 16,2 2-11-16,-1 0-39 0,-1-1-78 15,2 3-68-15,-4-4-47 0,-1 1-35 0,1 1-31 16,-2 0-23-16,-1-2-15 0,0 1-9 15,-2 0-6-15,-1 0-3 0,-2-1-2 0,1-1-2 16,-1 1-3-16,-1-2 0 0,0-4-1 16,0-1-1-16,-1-2-2 0,-1-5-9 15,-1-3-13-15,1-3-15 0,-1-4-13 0,-1-4-8 16,1-3-8-16,0-3-8 0,2-2-7 0,0 0-1 15,1 1-6-15,2 1-16 0,0-1-9 16,3 1 5-16,1 3 12 0,1 1 10 16,1 2 15-16,0 2 22 0,0 3 13 0,1 4 16 15,0 0 4-15,1 5 7 0,1 2 2 16,0 2 7-16,1 5 5 0,2 1 1 0,0 2 4 15,-1 1-1-15,1 1 0 0,-1 0-8 16,-2-1-30-16,-2 0-73 0,1 0-66 16,-1-4-44-16,1-1-63 0,0-2-127 0,-1-3-161 15,1-5-30-15,-2-1 11 0,2-1 16 16,0-4 49-16,-1-1 122 0</inkml:trace>
          <inkml:trace contextRef="#ctx0" brushRef="#br0" timeOffset="2053.1174">3099-270 336 0,'0'3'390'0,"-1"-1"27"0,0-1 8 0,1 1-103 16,0-1-93-16,1 0-59 0,0 1-30 15,2 2-15-15,1-4-17 0,0 2-19 16,-1-1-25-16,3 2-17 0,-4-3-14 0,4 4-9 16,-2-1-4-16,0 1-2 0,0-1 5 15,0 3 8-15,2-2 10 0,-2 1 10 16,0 1 7-16,2 1 8 0,-1-2 4 0,-1 0-1 15,0 0-7-15,2-1-7 0,-2 0-3 16,0-1-1-16,0 0-2 0,0-2 5 0,2 0 2 16,-2-1 0-16,1-1-1 0,2-2-9 15,0-1-9-15,1 0-13 0,1-2-8 0,0-2-5 16,2-1-4-16,-1 0-3 0,0 2-2 15,-1-3-1-15,2 2 1 0,-1 1-2 16,-1 0 3-16,1 1 3 0,1 2 3 0,-1 0 5 16,-1 0 15-16,1 2 29 0,1 0 22 15,1 5 15-15,1-1 13 0,-1 3 12 0,0 4 17 16,4 4-2-16,-4 0-7 0,3 5 1 15,0 3 1-15,-1 2-5 0,1 5-23 16,-1 3-21-16,-2 2-14 0,-2 5-21 0,-3 1-11 16,-2 2-12-16,-2 2-8 0,-3 0-5 15,-1-5-3-15,-4 0 0 0,0-5 0 0,-5-5-1 16,-1-4 2-16,-2-3 1 0,-4-6 3 15,-2-7 0-15,-3-2-2 0,0-6 0 16,-2-6-1-16,2-4-3 0,0-3-2 0,3-4 2 16,3-2 4-16,1-2-3 0,4-3-4 15,0-1 0-15,4 0-4 0,3-1-2 0,2 1-7 16,2 2-9-16,3-3-22 0,1 4-32 15,2 1-60-15,2 1-92 0,0 3-98 0,2-1-57 16,2 3-25-16,3 0-36 0,-1 2-84 16,4-1-86-16,0 1 4 0,1 2 18 0,4 0 21 15,2 1 53-15</inkml:trace>
          <inkml:trace contextRef="#ctx0" brushRef="#br0" timeOffset="2545.1455">3818-386 253 0,'-9'-7'437'0,"-1"-3"36"0,2-2 28 16,1-2-48-16,2-1-170 0,0-1-108 0,3-2-62 16,0 0-32-16,5-1-24 0,0-1-21 15,4 1-14-15,1 0-12 0,3 3-6 0,1 1-3 16,2 1-1-16,1 5 1 0,2 0-1 15,-1 4 3-15,1 3-1 0,-1 4-1 16,1 2 1-16,-2 4 1 0,-3 3 0 0,-1 5 4 16,-3 0 3-16,-2 2 1 0,-5 3-1 15,-2 5-1-15,-2-3 0 0,-4 5-2 0,-1-2 0 16,0 3-2-16,-2-2-1 0,1 1-1 15,-1 0-1-15,0-1 1 0,2 1-1 16,1-3-1-16,0 0 1 0,3-1-1 0,1-4-5 16,2-1-6-16,2 0-8 0,2-4-28 15,3-3-65-15,-1 0-133 0,3-4-151 0,2-1-76 16,1-3-35-16,3-1 4 0,-2 0 53 15</inkml:trace>
          <inkml:trace contextRef="#ctx0" brushRef="#br0" timeOffset="1013.0578">1929-186 195 0,'-3'1'351'0,"0"-1"37"15,2 0 28-15,-2 0-72 0,2 0-87 0,0 0-59 16,-2 0-40-16,3 0-25 0,-2 0-25 0,1 0-25 15,1 0-23-15,-1 2-15 0,1-2-12 16,0 2-9-16,0-2-10 0,0 0-1 16,0 1-4-16,0-1 1 0,0 1 0 0,0 1 1 15,1-2 1-15,-1 1 2 0,1 0 0 16,1 0 0-16,-2 2 1 0,1-1 3 0,1 2 8 15,-2 0 13-15,1 2 16 0,0 1 15 16,1 1 14-16,-1 0 16 0,-1 3 10 16,1 0 8-16,1 0 21 0,-1 1 15 0,2 1 8 15,0 0 0-15,-1-1-4 0,1-1-10 16,0 1-23-16,1-2-25 0,-1 2-18 0,1-5-17 15,1 2-12-15,1-2-13 0,0-1-9 16,2 0-8-16,1-2-5 0,2 0-1 16,5-4-4-16,-1 0-4 0,3-4-3 0,1 1-6 15,-1-4-4-15,1-2-3 0,-3-1 2 16,0-2-1-16,-3-1 1 0,-2 0 2 0,-1 0 1 15,-5 3 2-15,0 0 1 0,-3 1 5 16,1 2 5-16,-3 3 3 0,-1 2 0 16,-2 2 1-16,-1 0-2 0,1 6-3 0,-1 0-3 15,1 2 4-15,2 0 10 0,1 2 7 16,1 0 11-16,3 0 10 0,0 0 9 0,3-1 4 15,3-2-3-15,2-1-4 0,3-1-7 16,3-1-10-16,2-4-10 0,3-2-7 0,2-2-9 16,-1-2-4-16,1-3-2 0,-1-1-2 15,-2-3-1-15,-3 0-1 0,-3-2 2 0,-2-2-1 16,-4-1-1-16,-5-2-1 0,-2-1 0 15,-3 1 1-15,-4 0 5 0,-2 3 6 16,1 0 1-16,-2 3 4 0,-1 2-3 0,-2 4-3 16,2-2-6-16,-2 4-7 0,1 1-6 15,-1 2-32-15,0 0-70 0,2 2-114 0,3-1-111 16,0 0-70-16,3 1-81 0,2-2-120 15,0 0-112-15,4-1 17 0,0 0 59 16,3 2 46-16,2-1 70 0</inkml:trace>
          <inkml:trace contextRef="#ctx0" brushRef="#br0" timeOffset="4250.2431">1987 414 190 0,'-6'2'290'0,"4"-2"21"0,-1 1-32 0,0 0-53 15,2-1-53-15,-1 0-38 0,1 0-19 16,1 2-11-16,0-2-8 0,0 0-9 0,0 0-7 16,0 0-10-16,1 0-12 0,1 0-3 15,-1 0-1-15,2 0 5 0,1-2 1 0,3 2 4 16,2-2 2-16,5 1 1 0,3-2-7 15,5 0-9-15,4-1-10 0,5-2-8 16,8 0-12-16,5-4-9 0,7 3-3 0,5-3-3 16,7-1-1-16,2-2-2 0,2-1-1 15,4 1 0-15,-1-1-1 0,0 2 4 0,-3 0-1 16,-2-1 1-16,-3 2-2 0,-6 1-2 15,-4 1 2-15,-5 0-6 0,-7 3 1 16,-4 0 0-16,-9 2-1 0,-3 1 6 0,-6-1 15 16,-3 1 24-16,-4 2 35 0,-2-1 40 15,-2 2 48-15,-1 0 39 0,-2-2 23 0,-1 2 5 16,-1 0-13-16,1 0-29 0,0 0-36 15,-2 0-38-15,1 0-36 0,-1 0-29 16,2 0-23-16,-2 0-10 0,2 0-11 0,1 0-6 16,-1 0-2-16,1 0-1 0,-1 0 0 15,1 0-1-15,-2 2 1 0,1-2 3 0,-1 0-1 16,-1 0 0-16,-1 0-1 0,1 0 0 15,1 0-1-15,-2 0-6 0,0 0-2 0,0 0-12 16,0 0-40-16,-2 0-77 0,1-2-81 16,0 1-54-16,-1-3-93 0,1 2-227 0,-2-2-88 15,-2-1 7-15,-4 1 47 0,1 1 37 16,1-3 85-16</inkml:trace>
        </inkml:traceGroup>
      </inkml:traceGroup>
    </inkml:traceGroup>
    <inkml:traceGroup>
      <inkml:annotationXML>
        <emma:emma xmlns:emma="http://www.w3.org/2003/04/emma" version="1.0">
          <emma:interpretation id="{8D436479-D498-4095-AC26-0257A85BD16E}" emma:medium="tactile" emma:mode="ink">
            <msink:context xmlns:msink="http://schemas.microsoft.com/ink/2010/main" type="paragraph" rotatedBoundingBox="17948,13610 19723,13397 19804,14065 18028,14278" alignmentLevel="2"/>
          </emma:interpretation>
        </emma:emma>
      </inkml:annotationXML>
      <inkml:traceGroup>
        <inkml:annotationXML>
          <emma:emma xmlns:emma="http://www.w3.org/2003/04/emma" version="1.0">
            <emma:interpretation id="{56C93E9E-B112-4FB2-BA75-F4C8B57841A2}" emma:medium="tactile" emma:mode="ink">
              <msink:context xmlns:msink="http://schemas.microsoft.com/ink/2010/main" type="line" rotatedBoundingBox="17948,13610 19723,13397 19804,14065 18028,14278"/>
            </emma:interpretation>
          </emma:emma>
        </inkml:annotationXML>
        <inkml:traceGroup>
          <inkml:annotationXML>
            <emma:emma xmlns:emma="http://www.w3.org/2003/04/emma" version="1.0">
              <emma:interpretation id="{0B3A638F-6EC4-4DEF-9015-94B4A703AC6B}" emma:medium="tactile" emma:mode="ink">
                <msink:context xmlns:msink="http://schemas.microsoft.com/ink/2010/main" type="inkWord" rotatedBoundingBox="17948,13610 19723,13397 19804,14065 18028,14278"/>
              </emma:interpretation>
              <emma:one-of disjunction-type="recognition" id="oneOf2">
                <emma:interpretation id="interp2" emma:lang="" emma:confidence="1">
                  <emma:literal/>
                </emma:interpretation>
              </emma:one-of>
            </emma:emma>
          </inkml:annotationXML>
          <inkml:trace contextRef="#ctx0" brushRef="#br0" timeOffset="87065.9799">1567 1061 46 0,'-2'1'242'0,"0"0"48"16,1 1 0-16,1-2-6 0,-2 0-11 15,2 0-17-15,0 0-19 0,0 0-27 16,0 0-27-16,0 0-26 0,2 0-27 0,-2 0-25 15,1 2-22-15,2-1-15 0,0-1-9 16,1 1 3-16,1-1 15 0,1 0 25 0,2 0 34 16,2-1 32-16,-1 1 34 0,4-3 17 15,-1 3 9-15,3-6 0 0,2 4-15 0,-1-2-22 16,2 0-34-16,-1 1-24 0,0-2-24 15,0 0-27-15,-1 1-18 0,-2 2-15 0,-1-2-9 16,-2 2-8-16,-3-2-6 0,-1 4-7 16,0-2-5-16,-2 1-3 0,-2 1-4 15,0-1-1-15,-1-1-2 0,0 2-1 0,-1 0-3 16,0 0-1-16,-1 0-2 0,0 0-11 15,0 0-29-15,-1 0-69 0,0 2-108 16,-1-1-91-16,1-1-56 0,0 0-63 0,-2-1-91 16,-1 1-90-16,0 0-17 0,-2 1 25 15,1 0 26-15,-1 1 53 0,-1-2 110 0</inkml:trace>
          <inkml:trace contextRef="#ctx0" brushRef="#br0" timeOffset="87455.0021">1699 1249 158 0,'-2'3'268'16,"-1"0"34"-16,0 0 2 0,3-2-6 0,0 0-5 15,0 1-11-15,3 0-39 0,0-1-42 16,1 2-40-16,1-2-33 0,3 1-22 0,3 1-17 16,2-2-10-16,2-1 4 15,1 1 19-15,1-1 42 0,1-1 52 0,2 0 53 16,0-2 46-16,0 1 32 0,0 1 12 0,-3-3-14 15,1 2-32-15,-3-1-42 0,-2 0-52 16,-2 1-46-16,-3 0-37 0,0 2-32 0,-3-3-27 16,0 3-18-16,-2-1-11 0,0 1-10 15,-1-2-5-15,0 1-5 0,-1 1-2 16,0-1-1-16,-1 1-3 0,2 0-2 0,-2 0-7 15,0 0-17-15,0 0-38 0,0-2-113 16,0 2-168-16,1-2-102 0,-1-3-100 16,2-2-124-16,-2-1-144 0,1 1 1 0,-1-2 108 15,1 2 73-15,2-3 89 0,0 0 132 16</inkml:trace>
          <inkml:trace contextRef="#ctx0" brushRef="#br0" timeOffset="86496.9472">763 1026 273 0,'0'-4'350'0,"1"-1"47"15,-1 2 4-15,2-1-63 0,-1 0-57 16,2 1-46-16,-1 1-42 0,1-1-42 0,1 2-39 16,0 0-36-16,2 1-27 0,2 1-14 15,-1 3-10-15,3 1-4 0,-1 3 3 0,2 2 9 16,-1 0 15-16,1 4 18 0,-1 3 26 15,-1 0 28-15,1 3 25 0,-2 1 12 16,-1-1 11-16,-2 2 14 0,-2 0 4 0,-1-1 4 16,-4 0 1-16,-3 2-4 0,-2-1-8 15,-3 0-21-15,-2 1-25 0,-2-3-30 0,-2-1-28 16,-1-2-24-16,-2 0-15 0,1-3-13 15,-1-1-6-15,-2-3-4 0,2 0-4 16,0-6 0-16,1-1-2 0,0-3 2 0,3-3-4 16,0-1-2-16,2-4-1 0,4 0-2 15,0-3-1-15,2 1-4 0,5-1 1 0,0 0-1 16,4-1 0-16,0 2 1 0,5-2-3 15,2 1 1-15,3 2 1 0,2-1 1 0,2 3 0 16,1-1 1-16,1 2 3 0,2 1 0 16,1-1 0-16,2 3 0 0,1 1-1 0,0 0-6 15,2 1 3-15,1 1 1 0,-3 1 0 16,4 1-1-16,-2-1 2 0,0 3 5 0,0-1-1 15,0 1-5-15,-1 1 2 0,-1 0 0 16,-1 1-1-16,-1 0 1 0,-3 1-2 16,0-1 6-16,-1 0 0 0,-3 1 4 0,1-2 0 15,-1-1 1-15,-3 2 7 16,0-2 10-16,-1 2 7 0,0-4 6 0,0 0 4 0,-1 0 1 15,1-1-2-15,-1-1-10 0,1-1-10 16,0-1-6-16,0 2-5 0,0-3-3 0,-3 2-5 16,0-1 0-16,-1 0-1 0,0 0-1 15,-2 2-1-15,0 0-5 0,-3-2-14 16,1 0-34-16,0 2-76 0,0-2-119 0,-3 1-107 15,1-2-75-15,0 1-107 0,-1-3-118 16,2 0-81-16,-2-1 37 0,2 1 63 16,1-4 57-16,0 0 108 0</inkml:trace>
          <inkml:trace contextRef="#ctx0" brushRef="#br0" timeOffset="87751.019">2152 931 194 0,'3'-6'363'0,"-2"-2"53"0,2 2 46 16,1-1-73-16,0 1-79 0,0 2-70 15,-1-2-51-15,1 3-44 0,0 0-40 0,-3 2-31 16,2 1-13-16,1 0 13 0,0 4 28 16,1 2 57-16,1 3 82 0,1 3 80 15,2 6 63-15,0 1 17 16,2 7-13-16,-1 2-53 0,4 5-79 0,-2 4-83 0,2 4-72 15,-1 3-54-15,0 2-81 0,-1 2-202 0,2-7-178 16,-2 1-273-16,1-3-182 0,-2-7-86 16,1-3 4-16,0-6 162 0,1-4 156 15</inkml:trace>
        </inkml:traceGroup>
      </inkml:traceGroup>
    </inkml:traceGroup>
    <inkml:traceGroup>
      <inkml:annotationXML>
        <emma:emma xmlns:emma="http://www.w3.org/2003/04/emma" version="1.0">
          <emma:interpretation id="{C2B9F4CD-D71A-4EA7-AF4B-147AD4F18FE6}" emma:medium="tactile" emma:mode="ink">
            <msink:context xmlns:msink="http://schemas.microsoft.com/ink/2010/main" type="paragraph" rotatedBoundingBox="18262,14574 21889,14027 21995,14730 18368,15277" alignmentLevel="2"/>
          </emma:interpretation>
        </emma:emma>
      </inkml:annotationXML>
      <inkml:traceGroup>
        <inkml:annotationXML>
          <emma:emma xmlns:emma="http://www.w3.org/2003/04/emma" version="1.0">
            <emma:interpretation id="{81DC3AAD-F480-4893-94EA-F1FF72A054C6}" emma:medium="tactile" emma:mode="ink">
              <msink:context xmlns:msink="http://schemas.microsoft.com/ink/2010/main" type="line" rotatedBoundingBox="18262,14574 21889,14027 21995,14730 18368,15277"/>
            </emma:interpretation>
          </emma:emma>
        </inkml:annotationXML>
        <inkml:traceGroup>
          <inkml:annotationXML>
            <emma:emma xmlns:emma="http://www.w3.org/2003/04/emma" version="1.0">
              <emma:interpretation id="{3781C3D4-3BC6-4264-A3C3-E4C93B854E3E}" emma:medium="tactile" emma:mode="ink">
                <msink:context xmlns:msink="http://schemas.microsoft.com/ink/2010/main" type="inkWord" rotatedBoundingBox="18294,14786 18657,14731 18705,15048 18342,15103">
                  <msink:destinationLink direction="with" ref="{CBE47BFE-A5E3-48F5-AB22-07CEF35E18C8}"/>
                </msink:context>
              </emma:interpretation>
              <emma:one-of disjunction-type="recognition" id="oneOf3">
                <emma:interpretation id="interp3" emma:lang="" emma:confidence="1">
                  <emma:literal/>
                </emma:interpretation>
              </emma:one-of>
            </emma:emma>
          </inkml:annotationXML>
          <inkml:trace contextRef="#ctx0" brushRef="#br0" timeOffset="93238.3328">1042 2221 134 0,'-3'-1'297'0,"2"-2"52"0,0 1-2 16,-1 0-23-16,-1-1-36 0,2 0-41 0,0 0-44 16,-1 0-42-16,1 1-40 0,1 1-34 15,-1-2-27-15,-1 2-18 0,2 1-11 16,-1-1-5-16,-1-1 1 0,2 2-1 15,-1-1 0-15,1 0 2 0,-1 1-2 0,-1-1-2 16,2 1-4-16,-1-2-2 0,0 1-4 0,1 1 1 16,-2 0 0-16,1 0 0 0,-1 0-1 15,1 0-1-15,0 0 3 0,-1 0-1 16,1 0-1-16,0 0-1 0,-1 0 2 0,1 0 0 15,-1 0-2-15,0 0-1 0,0 1-2 16,1-1-2-16,0 2 1 0,-2-2-1 0,1 0-4 16,1 0-1-16,-2 1 0 0,2-1-1 15,0 1-2 1,-1 0 1-16,-1-1 2 0,2 2 2 0,-2-1 5 0,0 0 4 0,2 2 7 15,-2-2 8-15,2 0 8 0,-2 0 7 16,2 2 4-16,-1-2 2 0,0 1-4 0,0 0-2 16,1-1-6-16,-2 2-5 0,2-1-4 15,-2 0-4-15,0 2-3 0,1 0 0 16,0 0 2-16,1 1-2 0,-1 0 4 0,0 0 3 15,0 1 5-15,1 0 2 0,-2 0 5 0,2 0 9 16,-1 2 6-16,2 0 9 0,0-1 8 16,0 2 0-16,0-2-1 0,0 2-8 15,0-3-6-15,0 1-7 0,2 1-6 0,-1-2-1 16,1 2-3-16,-1 0-1 0,2-1-2 15,-1-1-7-15,1 2-4 0,0-1-4 0,0 0-2 16,1 0-2-16,-1 2 0 0,1-3-4 16,1 1-4-16,-1-1 1 0,2 1 0 15,1-1-1-15,-2 0-2 0,4 1 1 0,-3-1 3 16,3-1-1-16,0 0-3 0,0-1 1 15,0-1 0-15,1 2-1 0,-1-1-1 0,1-3 0 16,-2 1 2-16,1-2-1 0,-1 2-1 16,0-2 0-16,2-2-1 0,-2 2 0 15,2-1 0-15,-2 0-1 0,1 0 0 0,0-2-2 16,-1 1 1-16,0-2-2 0,-1 2 0 15,1-2-1-15,2 1 0 0,-2 0-1 0,2-1 2 16,-2 1 0-16,0-1-2 0,1-2 1 16,-1 4 2-16,-1-2 1 0,-2 0-3 15,2 2 1-15,-1-2 2 0,-1 0-1 0,-1 1 1 16,0-1 0-16,0 0 2 0,1 0 0 15,-3 1 0-15,2-1 2 0,-1-2-1 0,-1 2 2 16,-1-2-2-16,-1 1 0 0,1-1 1 16,-1 1 1-16,0 1 0 0,-1-2 3 15,1 2 5-15,-3-2 2 0,2 0 3 0,-1 0 5 16,1 2 6-16,-2 0 5 0,1-2 8 15,-1 2 6-15,0 0 0 0,0-1-1 0,-1 1-7 16,1-1-7-16,-1 2-12 0,2-3-9 16,-3 3-6-16,1-2-3 0,0 1-1 0,0 0-3 15,0 0 2-15,0 0 2 0,1 0 2 16,-1 0 2-16,1 0 2 0,0 2 1 0,-1 0 3 15,3-1-1-15,-3 0-1 0,0 1-1 16,1-1-2-16,-1 1 0 0,1 0-2 16,-2-1-4-16,0 2-1 0,1-1 0 0,-1-1-2 15,-1-1 1-15,1 1 1 0,-1 3 0 16,2-3 2-16,0 2 0 0,0 1 0 0,0-2 1 15,-2 1 0-15,1 1-1 0,1-1 0 16,-2-1-1-16,2 2-2 0,-1 0-2 16,-1 0-2-16,1 0 0 0,-1 0-2 0,1 2 0 15,-1-1 0-15,1-1 1 0,-1 0 2 16,1 0 0-16,0 0-1 0,1 1-2 0,-1 1 1 15,1-2-8-15,1 1-17 0,-1 0-33 16,1 1-67-16,0-2-118 0,1 3-112 16,0-2-67-16,2 1-53 0,0-1-84 0,0-1-102 15,0 0-17-15,0 0 42 0,0 0 36 16,2-3 50-16,0-1 104 0</inkml:trace>
        </inkml:traceGroup>
        <inkml:traceGroup>
          <inkml:annotationXML>
            <emma:emma xmlns:emma="http://www.w3.org/2003/04/emma" version="1.0">
              <emma:interpretation id="{945B375E-700B-48D6-B3AE-747B3E02C4FA}" emma:medium="tactile" emma:mode="ink">
                <msink:context xmlns:msink="http://schemas.microsoft.com/ink/2010/main" type="inkWord" rotatedBoundingBox="19112,14446 21383,14103 21485,14780 19214,15122"/>
              </emma:interpretation>
              <emma:one-of disjunction-type="recognition" id="oneOf4">
                <emma:interpretation id="interp4" emma:lang="" emma:confidence="1">
                  <emma:literal/>
                </emma:interpretation>
              </emma:one-of>
            </emma:emma>
          </inkml:annotationXML>
          <inkml:trace contextRef="#ctx0" brushRef="#br0" timeOffset="96860.5401">3898 1535 241 0,'-1'0'325'0,"-1"-2"31"0,2 1 5 16,0 1-13-16,0-1-30 0,0 1-48 16,2 0-61-16,-1 0-56 0,-1 0-47 0,0 0-34 15,0 1-22-15,0-1-15 0,0 1-10 16,-1 1-8-16,-1-2-3 0,2 2-1 0,-1 0 6 15,0 1 3-15,-1 2 10 0,0-1 11 16,-1 2 15-16,-3 0 19 0,2 1 17 16,-4 2 9-16,1 2 8 0,-3 1 6 0,-2 0-5 15,-2 2-11-15,1 2-12 0,-3 3-11 16,1-2-8-16,-1 2-10 0,1 1-8 0,0-1-6 15,1 0-6-15,0-2-4 0,2-1-4 16,1 0-6-16,2-1-5 0,1-1-7 16,1-3-4-16,3-1-4 0,1 0-2 0,2-1 0 15,2-1 0-15,2-2-2 0,1 2 4 16,3-2-2-16,3 2 0 0,2-3 0 0,3 0-2 15,2 1 4-15,3-3-5 0,1 4 2 32,2-3-3-32,1 1 1 0,1-1 2 0,-1-1-3 0,0 2 0 0,-1-1 1 0,-1 0 2 15,-1-1-2-15,-2 0-2 0,-1 1 2 16,-3-2-1-16,-1 2 1 0,-5-1-1 0,1-1 0 15,-3 0 1-15,-2 0 0 0,0-1-1 16,-1 2 0-16,-2-3 2 0,0 0-1 16,-1 2 1-16,1 0-7 0,-2-2-3 0,0 0-37 15,0 2-56-15,0-2-59 0,0 1-42 16,0-1-29-16,-2-1-57 0,1 1-88 15,-1-2-95-15,-2 2-54 0,0-4-17 0,-1 4 1 32,1-2 45-32,-2 1 113 0</inkml:trace>
          <inkml:trace contextRef="#ctx0" brushRef="#br0" timeOffset="95188.4443">1994 2023 58 0,'1'-2'264'0,"0"-2"52"0,2 2 7 15,1-2-11-15,0-2-19 0,1 2-19 0,0-2-31 16,-1 2-35-16,0 0-29 0,0-1-36 16,1 1-37-16,0 1-27 0,-2 0-21 15,0 0-12-15,-1 1-9 0,0 1-7 0,0-2 0 16,0 3-3-16,-1-1-2 0,-1 1-6 15,0 0-3-15,0 0-3 0,-1 1-3 0,-1 2 3 16,1 0 1 0,-3 1 3-16,0 2 1 0,-2 3 0 0,1 0 6 0,-2 1-1 15,-3 1 2-15,1 1-3 0,-2 2 1 0,-2 2 2 16,0-3-7-16,-1 3-2 0,-1 0-3 15,-1 3-1-15,3-1-4 0,-2-1 0 0,1 0-1 16,0 0-3-16,3-1 2 0,0-1-2 16,0 1-1-16,3-2-2 0,0 0 0 0,1-1-1 15,1 0-1-15,2-3 0 0,1 0-1 16,2-2 1-16,0 3 0 0,2-5 1 0,2 1 0 15,1 0 1 1,1-1 1-16,2-2 2 0,4 0 0 0,2 0-3 0,0 0 2 16,4-2 0-16,2 1-3 0,2-1 0 0,1 0 2 15,1 1 1-15,3 0-1 0,2-1-1 16,-1 0 0-16,1-2-1 0,-1 3 1 0,-2-3 3 15,1 1 1-15,-4-1 2 0,-1-1 7 16,-3 1 11-16,-3-1 15 0,-1-1 16 16,-5 2 27-16,1-2 19 0,-3 1 18 0,0 1 1 15,-3-1-8-15,-2 1-15 16,1 0-26-16,0 0-21 0,-2 0-27 0,-1 0-12 0,2 0-7 15,-1 0-8-15,-1 0-1 0,1 0-15 16,1 0-42-16,-2 0-60 0,0 0-54 16,0 0-35-16,3-2-56 0,-2 1-94 0,0-4-88 15,2 0-79-15,-2-2-21 0,2-2-3 16,1-2 40-16,2 0 92 0</inkml:trace>
          <inkml:trace contextRef="#ctx0" brushRef="#br0" timeOffset="96014.4917">2775 1873 37 0,'1'-2'313'0,"-1"0"72"15,0-1 40-15,0 2-22 0,1-1-52 0,1 1-66 16,-2 1-74-16,1 0-66 0,1 1-51 16,-2 2-30-16,2 0-18 0,0 4-7 0,2 0-2 15,0 1 2-15,0 2 5 0,-1 0 13 16,2 1 20-16,-2 1 33 0,1 2 44 0,-1 1 44 15,-2 1 44-15,-1 0 25 0,-1 4 10 16,-3-5-9-16,-3 5-30 0,-1-2-39 16,-1 1-45-16,-2-2-38 0,-1 2-29 0,0-2-24 15,-2-1-14-15,0 0-10 0,0-3-5 16,-1 0-8-16,3-4-6 0,0 1-4 0,-1-4-5 15,1-2-3-15,1-1-1 0,0 0 0 16,0-5-1-16,3 0-3 0,-2-2 0 16,3-1-2-16,-1-1-1 0,4-1-2 0,-2 0 3 15,1 1-2-15,3-2-2 0,0 1-2 16,2 0 0-16,0 1 0 0,2 0-3 0,2-2 0 15,3 4 2-15,2-1 6 0,0-1-2 16,2-1 0-16,3 4 0 0,1-1 2 16,2-1-1-16,2 1-5 0,0 1 4 0,2 0 0 15,1 0 1-15,1 2 1 0,2 0 4 16,0-1 5-16,2 2 9 0,1 2 7 0,-1-1 9 15,1 3 9-15,0-1 4 0,1 3 0 0,2-2-2 16,-2 2-5-16,1 0-10 0,-3 0-8 16,1-2-6-16,-3 1-6 0,-2-1-3 15,-2-1-1-15,-2 1-1 0,-4-1 0 0,-1-3 0 16,-3 4-2-16,-3-4 1 0,-1 0 2 15,-3 0-1-15,0 0 0 0,-1 0 0 0,-2 0 0 16,-1 0-2-16,-1 0 0 0,-1 0-1 16,2 0-1-16,-1 0-1 0,0-2 0 15,1 2-1-15,-2 0-6 0,1 0-14 0,1 0-22 16,0 0-45-16,0-2-117 0,0 2-133 15,0-3-82-15,3-1-72 0,-2-2-108 0,0 1-141 16,-1-2 0-16,2-2 70 0,-1 2 55 16,1-3 65-16,0 0 123 0</inkml:trace>
          <inkml:trace contextRef="#ctx0" brushRef="#br0" timeOffset="97166.5576">3706 2109 125 0,'-4'4'329'0,"1"0"71"0,0-3 39 0,3 2-35 16,0-1-61-16,1-1-59 0,2 2-57 15,3-2-53-15,2 2-36 0,2 3-12 0,2-3-1 16,2 3 3 0,2 0-1-16,3 1-7 0,1 0-17 0,0-1-27 0,4 0-25 15,-2-1-16-15,2 1-13 0,0-1-35 0,-1-1-54 16,-1-1-42-16,0-1-85 0,-2-1-173 15,-1-2-158-15,-1-2-59 0,-2-3 2 0,2-3 15 16,0 0 72-16</inkml:trace>
        </inkml:traceGroup>
        <inkml:traceGroup>
          <inkml:annotationXML>
            <emma:emma xmlns:emma="http://www.w3.org/2003/04/emma" version="1.0">
              <emma:interpretation id="{D49CFDBA-7607-4077-A297-84B7EA001C66}" emma:medium="tactile" emma:mode="ink">
                <msink:context xmlns:msink="http://schemas.microsoft.com/ink/2010/main" type="inkWord" rotatedBoundingBox="21668,14064 21890,14031 21995,14730 21774,14763"/>
              </emma:interpretation>
              <emma:one-of disjunction-type="recognition" id="oneOf5">
                <emma:interpretation id="interp5" emma:lang="" emma:confidence="0">
                  <emma:literal>\</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I</emma:literal>
                </emma:interpretation>
                <emma:interpretation id="interp9" emma:lang="" emma:confidence="0">
                  <emma:literal>,</emma:literal>
                </emma:interpretation>
              </emma:one-of>
            </emma:emma>
          </inkml:annotationXML>
          <inkml:trace contextRef="#ctx0" brushRef="#br0" timeOffset="97630.5841">4289 1507 75 0,'-3'-5'353'0,"2"-1"79"16,-1 1 30-16,2 1-25 0,0 1-54 15,0-1-94 1,2 2-88-16,-1 1-73 0,-1 0-50 0,3 1-32 0,0 1-7 0,2 2-3 15,3 3 9-15,3 2 17 0,2 4 25 0,2 4 29 16,0 5 25-16,3 4 25 0,1 3 4 16,0 6-6-16,2 4-21 0,1 3-24 15,0 1-34-15,-1 3-82 0,-1 0-108 0,-1 0-78 16,-2-3-163-16,-2-1-214 0,-4-2-112 15,-1-3-13-15,-5-1 54 0,-1-1 48 16,-2-4 146-16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0:02.07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114 95 141 0,'-1'0'154'0,"0"0"-22"0,-1 0-23 16,2 0-17-16,0 0-12 0,0 0-9 16,0 0-9-16,2 0-9 0,-1 0-9 15,-1 0-5-15,1-2-3 0,1 1-1 0,-2-2 4 16,0 3 8-16,0-2 14 0,1 0 13 15,0 2 15-15,1 0 9 0,-2-2 9 0,0 1 4 16,-2 1 1-16,1 0 0 0,1 0-6 16,-1 0-4-16,1 0-7 0,-2 0-7 15,2 0-10-15,0 0-10 0,0 0-10 0,-1 0-8 16,1 0-8-16,0 0-8 0,0 0-5 15,0 0-4-15,-1 0-5 0,1 0-3 0,0 1-3 16,0-1-1-16,-2 0-1 0,2 0-1 16,-1 2 1-16,-1-2-2 0,2 0 0 15,-1 0-2-15,0 0 2 0,1 0 0 0,-2 2 1 16,2-2-2-16,-1 0 0 0,0 2 0 15,-1-2-3-15,1 0 0 0,-2 0-3 16,0 0 0-16,1 0 0 0,0 3 0 0,-1-3 0 16,1 1 1-16,-2 1-2 0,-1-2-1 15,1 0 1-15,-1 0 0 0,-2 2 1 0,1 0-1 16,0 0 1-16,0-1 0 0,-1 0 0 15,2 1-1-15,-1-1-1 0,2 0 1 0,0 0-1 16,0-1 1-16,1 1-2 0,2 1 1 16,-1-2-1-16,1 0 0 0,1 0 0 15,-1 1-1-15,1-1 1 0,-2 0 1 0,2 0-1 16,0 0 0-16,0 0 1 0,0 0 1 15,0 0-2-15,0 0 0 0,0 0 1 0,0 0 0 16,0 0 0-16,0 0-1 0,2 0 0 16,-2 0 0-16,0 0 0 0,1 0 0 15,-1 0 0-15,1 0 1 0,1 0 0 0,-1 0 1 16,2 0 1-16,0 0-1 0,-1-1 3 15,2 1-4-15,1-2 1 0,-1 1 1 0,1 1-2 16,-1-1 0-16,2 0-1 0,-1 1 2 16,1 0-1-16,1 0 1 0,-2 0-1 15,2 0-1-15,0 1 0 0,0 0 1 0,0-1-1 16,0 1-1-16,-1 1 2 0,3-2 0 15,-2 0 2-15,-1 0-2 0,1 0 0 0,0 0 1 16,0 0-2-16,1-2 1 0,-1 1-1 16,-1 1 0-16,1-1 1 0,-2 0-1 15,2 0 1-15,-2-1-1 0,2 1 0 0,-1 0 1 16,-1 1-1-16,-1-2 1 0,2 2 0 15,-2 0-1-15,2 0 0 0,-2 0 0 0,1 0 0 16,-1 0-1-16,2 0 0 0,-2 0 1 16,1 0 0-16,1 0 0 0,-1 0-1 15,1 0 0-15,-1 0 0 0,2 0 1 0,-1 0-2 16,1 0 1-16,0 0 1 0,1 0 0 15,-1-2 0-15,1 0-2 0,-1 2 2 0,1 0 0 16,-1-2 0-16,0 1 0 0,-2 1 0 16,2 0 0-16,-1 0 0 0,1 0-3 15,-2 0 2-15,2 0 1 0,-1 0 0 0,-1 1 0 16,2-1 0-16,-2 2-1 0,1-2 0 15,1 0 1-15,-2 0 0 0,2 0-1 0,1 0-1 16,-1-2 2-16,2 1-1 0,-3 1 0 16,1-3 0-16,0 3-2 0,0-2 3 15,-1 0-2-15,0 2-1 0,0 0 1 0,1 0-1 16,-3-2 3-16,3 1 1 0,0 1 0 15,-3 0 3-15,3 0-3 0,-2 0-1 0,2-1 0 16,-1-1 0-16,2 2 0 0,-1-1 0 16,0 1 1-16,-1 0 3 0,1-1-1 15,0 0 0-15,1 1-1 0,-2-1-1 0,1-1-1 16,-3 2-2-16,1 0-1 0,1-1 1 15,-1 1 0-15,0 0 1 0,0 0 0 0,-1 0 0 16,0 0 1-16,0 0 1 0,1 0 0 16,0 0 0-16,-1 0 0 0,2 0 0 15,-1 0 2-15,1 0-2 0,-2 0 1 0,1 0-1 16,1 0 0-16,-1 0-1 0,1 0-1 15,-1-1 1-15,2 1 1 0,-1 0 1 0,1 0-3 16,-2-2 1-16,2 2 3 0,-2 0-2 16,1 0-1-16,-1 0-3 0,1 0 3 15,-1 0-1-15,1 0-1 0,-1 0 0 0,1 2 2 16,-2-1 0-16,2-1 0 0,0 0 1 15,0 0-1-15,-1 0 1 0,0 0-1 0,0 0 0 16,1 0 2-16,-1 0-2 0,2 0 0 16,-2 0 0-16,2 0 0 0,-1 0 2 15,-1 0-2-15,1 0 0 0,-1 0 0 0,1 0 2 16,1-1-1-16,-2-1-3 0,2 2 2 15,-1-1 0-15,0 0 2 0,0 1-3 0,-1-1 1 16,1 0-1-16,-1-1 0 0,1 2 2 16,-2-1-2-16,0 1-1 0,0 0 1 15,2-1 1-15,-2 1 0 0,0 0 0 0,2-1-1 16,-1 1 1-16,1 0 0 0,-1 0 0 15,-1-2 0-15,3 1 0 0,-1 1 0 0,-1 0 0 16,1 0 0-16,-2 0 0 0,1 0 0 16,1-1 0-16,-1 1 0 0,1 0 0 15,-1 0 1-15,1 0 2 0,-2-2 0 0,0 1-3 16,0 1 0-16,2-1-2 0,-4 1 0 15,2-1-1-15,-1 1 3 0,1-1 1 0,0 1 0 16,-1-2 0-16,1 1-1 0,-1 1-2 16,1 0 0-16,2 0-4 0,-2-1 3 0,0 1 0 15,0 0 2-15,2 0 1 0,-2 0 0 16,0-2 3-16,1 2 1 0,-1 0 0 15,1 0 0-15,0 0 0 0,-2 0-3 0,1 0 0 16,-1 0-1-16,-1 0 0 0,1 0-2 16,-1 0 1-16,0 0 2 0,0 0-1 0,-1 0-1 15,2 0 1-15,-2 0 1 0,2 0-1 16,0 0-1-16,-1 0 1 0,3 0 0 0,-3 0 0 15,1 0-1-15,0 0 1 0,0 0 1 16,-1 0 2-16,2 0-2 0,-1 0 1 0,0 0 0 16,0 0-2-16,-1 0 1 0,1 0-2 15,-1 0 1-15,0 0-1 0,2 0-2 16,1 0 1-16,-1 0 2 0,0 0 0 0,0 0 0 15,0 0-1-15,0 0 2 0,0 0 0 16,-1 0 0-16,1 0-1 0,-1 0 1 0,0 0 0 16,1 0-1-16,-1 0-1 0,2 0-1 15,-1 2 0-15,0-2 0 0,0 0 2 16,-1 0 0-16,3 1 0 0,-2-1 0 0,-1 0-1 15,1 0 1-15,0 0-2 0,-1 0 2 16,1 0 2-16,-2 0-2 0,3 0 2 0,-3 0-1 16,1 0 0-16,0 0 0 0,0 0-1 15,-2 0 1-15,0 0 0 0,-1 0 1 16,2 0 2-16,-2 0 1 0,0 0-4 0,0 0 4 15,0 0 2-15,0 0-1 0,0 0-2 16,0 0 0-16,0 0 3 0,1 0-5 0,0 0-2 16,-1 0 0-16,2 0 2 0,-1 0-3 15,-1 0 0-15,0 0 1 0,0 0 0 16,0 0 0-16,0 0 0 0,0 0 2 0,0 0 1 15,0 0-1-15,0 0 4 0,-1 0-1 16,1 0-1-16,0 0-1 0,-2 0 0 0,2 0 3 16,-1 0-3-16,1 0 0 0,0 0-1 15,0 0 0-15,0 0 1 0,0 0-1 16,0 0 0-16,0 0 1 0,0 0 0 0,0 0 2 15,-1 0 0-15,1 0 2 0,-2 0-1 16,2 0 1-16,-1 0 2 0,0 0-2 0,-1 0-1 16,1 0-3-16,-2 0 0 0,0 0-1 15,1 0-2-15,-3 0 1 0,3 0-1 16,-4 0 0-16,2 0 2 0,-1 0 0 0,-2 0 0 15,-2 0 0-15,1 0-1 0,-1 0 1 16,-1 0-2-16,2 0 0 0,-3 0 1 0,0 0-1 16,-2 1 0-16,0 1 0 0,-1-2 0 15,-1 1 0-15,-2 0 0 0,2 0 0 16,-1-1 0-16,-1 3 0 0,2-3 0 0,0 1 3 15,0-1-1-15,1 1 0 0,-1 1 0 16,0-2-2-16,1 0 0 0,0 0-3 0,0 0 1 16,1 0 1-16,0 0 0 0,1 0 1 15,0-2 0-15,-1 1-1 0,2 1 0 16,-1 0-2-16,-1 0 3 0,0 0-1 0,-1 0 0 15,2 0 0-15,-2 0 0 0,0 0 1 16,2 0 0-16,-1 0 2 0,2 0-3 0,-1 1 3 16,2-1-2-16,-1 2 1 0,2-2-2 15,-1 0 0-15,3 1 2 0,2-1-2 0,-1 0 1 16,1 0-6-16,1 0 4 0,-1 0 1 15,0 1-2-15,2-1 2 0,-1 0 0 16,1 0 4-16,-2 0 0 0,1 0-2 0,0 1 0 16,-2-1-1-16,1 2 1 0,-4-1 0 15,2 0 1-15,-1-1-5 0,0 1 3 16,0 0 0-16,-1-1-1 0,3 0 0 0,-3 2-1 15,1-1 2-15,-2-1-1 0,2 0 1 16,0 0 0-16,-2 0-1 0,2 0 1 0,1 0 0 16,-1 0 0-16,0 0 0 0,-1 0 0 15,1 0 2-15,0 0-2 0,1 0 0 0,-1 0 0 16,0 0 0-16,-1 0 1 0,2 0-2 15,1 0 1-15,-1 0 0 0,0 0 2 16,-1 0-2 0,-1 0 0-16,1 0 0 0,0 0 1 0,0 0 1 0,-1 1-2 0,1-1 1 15,0 0-1-15,0 2 1 0,-1-2 0 0,1 1-2 16,1-1 1-16,0 0 0 0,0 0 1 15,0 0-1-15,1 0 0 0,-1 0 2 16,1 0-1-16,-1 0 1 0,2 0 1 0,-3 0-2 16,1 0 1-16,0 0 1 0,-1 0-1 15,1 0-2-15,0 0 0 0,0 0-1 16,0 0 0-16,-1 0-4 0,1 0 3 0,0 0 2 15,0 0 0-15,2 0 0 0,1 0 2 16,-1 0-1-16,1 0 1 0,2 0-2 0,-1 0 1 16,0 0 0-16,0 0-1 0,1 0 0 15,-1-1 0-15,-1-1 2 0,1 2-2 0,-1 0 0 16,0 0-1-16,-2 0 1 0,1 0-1 15,-2 0-1-15,1 0 1 0,-1 0 2 16,1 0 2-16,1 0-1 0,0 0 0 0,-1 0 0 16,1 0-1-16,1 0-1 0,0 0-1 15,1-1 0-15,0 1 1 0,0 0-1 16,2 0 0-16,0 0 0 0,1 0 1 0,-2 0-1 15,2 0 2-15,-1 0-1 0,0 0 0 16,1 0 0-16,-2 0 0 0,1 0-1 0,1 0 0 16,0 0-1-16,0 0-1 0,0 0 2 15,0 0 1-15,1 0 0 0,1 0-1 16,-2 0 1-16,1 0 0 0,0 0-1 0,2 0 1 15,1 0 0-15,0 0 0 0,2 0 3 16,-1-1 0-16,4-1 0 0,0 2-3 0,4-1 0 16,-1 0 0-16,3 0-4 0,3-2 0 15,1 2-2-15,3-1 3 0,3-1 0 0,2 0-1 16,2 0-1-16,3 0 1 0,1 1 3 0,3-2-1 15,0-1 2-15,2 2 1 0,-1 0 3 16,2 0-1-16,-1 1-1 0,-1 0 2 16,0 0-3-16,-1 1 1 0,-1-2 0 0,-2 3-2 15,-3-1-1-15,0 1 1 0,-2 0 0 16,-4 0-2-16,0 0 0 0,-2 0 1 0,0 0 1 15,-2-3 0-15,-2 3 0 0,0 0 1 16,0-2 1-16,-2 1 0 0,1-2-1 16,1 2-1-16,-3 0 0 0,0 0-1 0,0-1-1 15,-2 1 2-15,-2 1-1 0,0-1 0 16,-2 1 0-16,-1 0 2 0,-1 0-1 15,-1 0 0-15,-1 0 0 0,-2 0-1 0,0 1 1 16,-2-1 0-16,2 0 0 0,-3 0 2 16,1 0-1-16,1 0 0 0,-2 0-1 15,0 0 0-15,0 0 0 0,1 0-2 0,-1 0 1 16,0 0 1-16,0 0 0 0,0 0 0 0,0 0 0 15,1 0 1-15,1 0 1 0,-2 0 1 16,0 1-2-16,0 1-1 0,1-2 0 16,1 1-1-16,-2-1 1 0,0 0 0 15,1 0 0-15,0 0 1 0,-1 0 0 0,2 1 1 16,-1 0-1-16,-1-1 0 0,0 0 0 0,1 0-1 15,-1 0 0-15,0 0-1 0,2 0-1 16,-2 0 2-16,0 0 0 0,0 0-2 16,-2 2-9-16,1-1-15 0,-2 0-88 0,-4 1-191 15,-2 4-137-15,-6-2-70 0,-6 2-29 16,-2-2-5-16,-3-1 77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0:21.61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6 103 61 0,'0'-1'104'15,"0"0"2"-15,0 1 3 0,0-1 8 0,0-1 22 16,0 2 18-16,0-1 7 0,0 0 3 15,0 0-3-15,1-1-3 0,1 1-20 0,-2 0-15 16,0-1-6-16,0 0-3 0,0 1-1 16,0 1 0-16,-2-1-4 0,1 1-6 15,1 0-7-15,-1 0-11 0,-1 0-11 0,2 0-13 16,-1 0-15-16,1 1-13 0,-2-1-10 15,1 0-9-15,1 0-5 0,0 1-3 0,0-1-2 16,0 0-2-16,0 0-1 0,0 0-2 16,0 0 0-16,0 0-1 0,0 0 0 15,0 0 1-15,0 0-1 0,0 0 1 0,0 0-1 16,0 0 1-16,0 0-1 0,0 2-1 15,0-2 1-15,0 0-1 0,0 0 0 0,0 0 0 16,0 0 2-16,0 0 0 0,0 0-2 16,0 0 0-16,0 0 0 0,1 0 0 0,1 0-1 15,-2 0 1-15,1 1-1 0,3-1 2 16,0 0-2-16,2 1 1 0,1-1-1 15,1 0 0-15,2 0 1 0,-1-1 0 0,1 0 0 16,2 1 1-16,-1-2 1 0,2 1-2 16,0 1 1-16,1-1-1 0,-1 1-1 0,2-3 0 15,-3 3-1-15,2-1 1 0,0-1 1 16,-2 2-2-16,2 0 2 0,-1 0 1 15,0-3-1-15,-1 3 0 0,-1-1 0 0,0 1 3 16,2-2 0-16,-2 2 0 0,1-2 2 16,-1 0-1-16,0 2-1 0,0 0-2 0,0-3 0 15,0 2-1-15,1-1 0 0,-1 1 0 16,0 0-1-16,2-1 1 0,-1 2-1 0,2-2 1 15,-2 1-1-15,-1 0 1 0,0-1 1 16,2 0 1-16,-4 1 0 0,2 0 0 0,-1-1-1 16,-1 1-1-16,1 1 1 0,-2-1 0 15,2-1-1-15,-2 1 0 0,2 0 0 16,-2 1 0-16,0-1-2 0,1 1-1 15,0 0 2-15,-1 0 1 0,2-1 1 0,-2-1-1 16,2 2 1-16,0-1 1 0,-1 0-1 0,1 1-1 16,-1 0-1-16,1 0 1 0,0-1 1 15,-1 1-1-15,1-2 1 0,0 2 0 16,1-1 0-16,-2 1 0 0,1 0-1 0,-1 0 0 15,2 0 0-15,-1 0 0 0,0 0 1 16,-1 0-1-16,1-1 0 0,0 1-2 0,1-2 0 16,0 2 1-16,-2 0-2 0,1 0 2 15,0-2 1-15,-1 1 1 0,2 1 0 16,-1-1 2-16,1 1 0 0,0-2-3 0,0 1 0 15,-2 1-1-15,4-1-1 0,-4-1-1 16,2 2-1-16,0 0 3 0,0 0 1 0,-1 0-1 16,0 0 1-16,-1 0 0 0,1 0 1 15,0 0-1-15,-1 0 0 0,-1 0 0 16,2 0 1-16,0 0-1 0,-2 0 1 0,2 0 1 15,-1 0-1-15,1 0 1 0,-1 0-2 16,1-2-1-16,0 1-1 0,-1 0-1 16,1-1 3-16,0 1 0 0,-1 0 2 0,1-1-1 15,-2 2 2-15,0 0 2 0,1 0-2 0,-1-2 0 16,-1 1-2-16,0 1 0 0,-1 0-1 15,0 0 0-15,-1 0-1 0,1 0-1 0,-1 0 1 16,1 0 2-16,-2 0 0 0,2 0-2 16,-1 0 3-16,2 0-1 0,-2 0 0 0,0-1 0 15,1 1-1-15,0-2 0 0,1 1-1 16,0 1-1-16,0 0 0 0,-1 0 0 0,3 0 0 15,-2 0 1-15,-2 0-1 0,2 0 2 16,-2 0 0-16,2 1 1 0,0 1-4 0,0-1-1 16,0-1 2-16,1 1-2 0,0 1-1 15,1-2-1-15,-1 0 5 0,2 0 0 16,-2 0-1-16,1 0 3 0,1 0 2 0,0-2-2 15,1 1 1-15,0 1 1 0,-2-1 0 16,1-1-1-16,-2 1-1 0,2 1-1 0,-2 0 2 16,0 0-1-16,-1 0 0 0,-1 0-1 15,-1 0-1-15,-1 1 2 0,-1 1-3 16,0-1-2-16,-2-1 1 0,-1 1 3 0,2 1 2 15,-1-2 2-15,-1 0 1 0,0 0 2 16,0 2 2-16,0-1-1 0,0-1 0 0,0 0 0 16,0 0 0-16,0 0-1 0,0 0-1 15,0 0-1-15,0 0 1 0,0 0-1 16,0 0-2-16,0 0 2 0,0 0-1 0,0 0 0 15,0 0-3-15,0 0 0 0,0 0 0 16,-1 0 0-16,-1-1-1 0,1 1-3 0,-2 1-4 16,-2-1-19-16,-2 0-91 0,-4 1-204 15,-2 2-120-15,-2 0-62 0,-4 0-28 0,-3 1-2 16,-1-1 83-16</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06T11:20:26.36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 38 84 0,'0'-1'113'0,"0"1"21"16,0-2 18-16,-1 1 8 0,1 1 3 16,0-1-10-16,0-1-21 0,0 2-26 0,-2 0-15 15,2 0-19-15,-1-2-13 0,0 1-9 16,1 1-8-16,-2 0-6 0,1 0-8 0,1 0-1 15,-2 0-5-15,1 0-4 0,1 0-3 16,-1 0-1-16,1 0-1 0,0 0 1 16,0 0 3-16,0 0 3 0,0 0 1 0,1 0 1 15,-1 0 2-15,0 0-1 0,0 0 0 16,0 0-2-16,0 0-3 0,0 0-1 0,0 0-3 15,0 0-1-15,0 0-3 0,1 0-1 16,1 0-2-16,-2 0 0 0,1 0 0 16,1 0 2-16,0 1 1 0,2 1 4 0,2-2 5 15,-1 0 2-15,2 0 0 0,2 0 1 16,0 0 0-16,-1 0-2 0,2 0-3 0,0 0-4 15,1 0-2-15,0 0-4 0,0 0 0 16,-2 0-4-16,1 0 0 0,0 0-3 16,-1 0 1-16,1 0 3 0,-1 0-1 0,1 0-2 15,0 0 2-15,-1 0 0 0,1 0-2 16,1 0-2-16,-1 0 1 0,-1 0 0 0,1-2 2 15,-1 1 1-15,1 1-1 0,1 0 4 16,0-1-4-16,-1 1 2 0,1-2-2 0,0 1-2 16,1 1 0-16,-1-1 4 0,1-1-1 15,1 2-1-15,-1 0 1 0,1 0 1 0,0 0 0 16,1-2-6-16,1 1 3 0,-1 1 1 15,0 0 1-15,-1 0-2 0,1 0 1 0,-1 0-2 16,-1 0 0-16,0 0 0 0,-1 0 0 16,0 0 0-16,2 1 1 0,-2 1 0 0,0-2-1 15,0 0 2-15,-2 0 0 0,4 2-1 16,-2-1 0-16,1-1 1 0,2 1 0 0,0 1-2 15,-1-2 2-15,3 1-1 0,-1-1 0 16,0 1-1-16,1 1 0 0,1-2 1 16,-2 0-1-16,1 0 0 0,0 2 1 0,-1-1 0 15,0-1-2-15,0 1 2 0,0 1-1 16,2-2 0-16,-2 1 0 0,1-1-1 0,-1 1 3 15,0 1-1-15,-1-2 0 0,1 2 1 16,0-2 1-16,1 0-1 0,-1 0-1 16,1 0-1-16,1 0 0 0,-2 0 0 0,1-2-1 15,1 2 1-15,-1 0 0 0,1 0 2 16,-1 0 0-16,1 0-2 0,-1 0 2 0,1 0-2 15,-2 0 1-15,1 0-1 0,0 2 1 16,-1-2 0-16,0 0-1 0,0 0 1 16,0 0-1-16,-1 0 0 0,0 1-1 0,-2-1 1 15,2 0 0-15,-1 0 0 0,0 0 0 16,-1-1 0-16,1 1 0 0,-1 0 0 0,2-2-1 15,-2 2 1-15,0-2 0 0,1 1 1 16,1 1-2-16,-1-1 1 0,0 1 0 16,0-2 0-16,1 2 0 0,1 0 0 0,-1-1 1 15,1 1-1-15,0 0 2 0,0-1-2 16,-1-1 1-16,0 2 1 0,1 0-2 0,-2 0 0 15,-1 0 0-15,0 0 1 0,2 0 1 16,-2 0 0-16,-1-2 0 0,0 2-1 16,2-1-2-16,-2 1 1 0,0-1 0 0,1-1 0 15,-1 1-2-15,-1 0 2 0,1-1 1 0,-2 2-1 16,1 0-1-16,0 0 1 0,-1-2 0 15,2 2-1-15,-1 0 2 0,0 0 1 0,-1 0-1 16,2 0 1-16,0 0 2 0,0-1-2 16,2 1-1-16,0-1 0 0,1-1 1 15,1 1-1-15,0 1-1 0,0-1 0 0,-1-1 3 16,0 2-1-16,1 0-1 0,-3 0 0 15,2 0-1-15,-1 0 0 0,-2 0 0 0,1 0 1 16,-1 0-1-16,1 2 0 0,-1-1 1 16,0-1-2-16,0 1 1 0,0 1 1 15,2-2 2-15,-2 0-1 0,1 0 2 0,0 0-1 16,1 0-3-16,-1 0 1 0,1 0 1 15,0-2-1-15,1 1-2 0,1 1 1 0,0-1 0 16,0-1 0-16,1 2 0 0,-4 0 0 16,2-2 1-16,-2 2 1 0,2 0-1 15,-2 0-1-15,2 0 2 0,-2-1 0 16,1 1-1-16,-1-1-3 0,0-1 1 0,-1 2 1 15,3 0-1-15,-1 0 1 0,-1-1 0 0,0 1 2 16,1-1 1-16,-1 0-1 0,2 1-1 16,-2-2 1-16,1 1-1 0,-1 1 0 15,2-1-1-15,-2 1 1 0,0-1 0 0,2 1 0 16,0 0 1-16,0 0 1 0,1 0-1 15,0 0 1-15,0 1-1 0,2-1 0 0,-2 1 1 16,1 0-1-16,-1 1 0 0,1-1-2 16,-3 0 2-16,1-1-1 0,-2 1 0 0,1-1 0 15,1 2 2-15,-3-1 0 0,0 0 0 16,1-1 1-16,-1 2-1 0,0-2 2 0,1 0 0 15,1 0 1-15,-2 0-1 0,1 0 0 16,0 0 4-16,1 0-2 0,-1 0-1 16,1 0 0-16,0 0-1 0,1 0-1 0,-2 0-3 15,2 0 2-15,0 0 0 0,1 0 0 16,-1 0 0-16,0 0 3 0,1 0-1 0,-3 0 0 15,2 3 0-15,-2-2 1 0,1 2 1 16,-1-2-2-16,0 1 0 0,-1-2-1 16,0 3 3-16,-1-3 0 0,1 1 0 0,-3 1 2 15,0-2 1-15,1 1-1 0,0 0-3 16,0 1-1-16,0-2 2 0,1 0 0 0,-1 2 3 15,2-1 6-15,2-1 8 0,-1 1 3 16,1 1 4-16,0-2 2 0,1 1-3 16,1-1-3-16,-2 0-6 0,0 0-3 0,0 0-5 15,-1 0-1-15,-1 1-2 0,0-1-1 16,-1 2-1-16,-1-2-1 0,-2 2 2 0,1-2 0 15,-2 1-2-15,-1-1 0 0,0 1-2 16,-1 1 1-16,-2-2-4 0,1 0-1 16,-1 1 2-16,-1-1-1 0,2 0 0 0,-2 0 0 15,0 1-1-15,1-1 0 0,1 1 1 16,-3-1-2-16,1 0 0 0,0 2 0 0,-1-2 1 15,2 0 0-15,-1 0-1 0,-1 0 3 16,-1-2-5-16,-1 2-19 0,0-2-110 16,-4 1-195-16,-4-1-113 0,-5 1-61 0,-3 1-28 15,-4 0 3-15,-2-1 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C7F16BB8-1D5E-40B9-8C75-8CCAA115E76A}" type="datetimeFigureOut">
              <a:rPr lang="en-US" smtClean="0"/>
              <a:t>8/10/2021</a:t>
            </a:fld>
            <a:endParaRPr lang="en-US"/>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91E3CA54-B057-47AB-BA92-C3654A1F4250}" type="slidenum">
              <a:rPr lang="en-US" smtClean="0"/>
              <a:t>‹#›</a:t>
            </a:fld>
            <a:endParaRPr lang="en-US"/>
          </a:p>
        </p:txBody>
      </p:sp>
    </p:spTree>
    <p:extLst>
      <p:ext uri="{BB962C8B-B14F-4D97-AF65-F5344CB8AC3E}">
        <p14:creationId xmlns:p14="http://schemas.microsoft.com/office/powerpoint/2010/main" val="14489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a:t>
            </a:fld>
            <a:endParaRPr lang="en-US"/>
          </a:p>
        </p:txBody>
      </p:sp>
    </p:spTree>
    <p:extLst>
      <p:ext uri="{BB962C8B-B14F-4D97-AF65-F5344CB8AC3E}">
        <p14:creationId xmlns:p14="http://schemas.microsoft.com/office/powerpoint/2010/main" val="114041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BB9F07-7B5F-4E5B-8605-DA83B8ED8FAA}"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41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862FF-7AD0-4AA1-86FA-CFB5CF596C50}"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25595-9DAF-475F-A672-BCDF2B5AD6FF}"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4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95B862-96DC-4003-B414-6ECDB77611DA}"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44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A33AE2-8FDE-4716-8569-94DAE2FFAA89}"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00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E6CDBD-7F86-41F6-976A-CADC02E56C24}" type="datetime1">
              <a:rPr lang="en-US" smtClean="0">
                <a:solidFill>
                  <a:prstClr val="black">
                    <a:tint val="75000"/>
                  </a:prstClr>
                </a:solidFill>
              </a:rPr>
              <a:t>8/10/2021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263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4652B2-7EC4-4FCD-BD99-5A4FE470E3BC}" type="datetime1">
              <a:rPr lang="en-US" smtClean="0">
                <a:solidFill>
                  <a:prstClr val="black">
                    <a:tint val="75000"/>
                  </a:prstClr>
                </a:solidFill>
              </a:rPr>
              <a:t>8/10/2021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9" name="Slide Number Placeholder 8"/>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21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7262A6-5D0A-4B73-9EF4-E9D6D0778A0D}" type="datetime1">
              <a:rPr lang="en-US" smtClean="0">
                <a:solidFill>
                  <a:prstClr val="black">
                    <a:tint val="75000"/>
                  </a:prstClr>
                </a:solidFill>
              </a:rPr>
              <a:t>8/10/2021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23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8/10/2021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88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F9FFC6-17B6-4274-AB1D-85C16C0E074F}" type="datetime1">
              <a:rPr lang="en-US" smtClean="0">
                <a:solidFill>
                  <a:prstClr val="black">
                    <a:tint val="75000"/>
                  </a:prstClr>
                </a:solidFill>
              </a:rPr>
              <a:t>8/10/2021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89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538A5-650F-402B-9920-4B1AE76FF4BA}" type="datetime1">
              <a:rPr lang="en-US" smtClean="0">
                <a:solidFill>
                  <a:prstClr val="black">
                    <a:tint val="75000"/>
                  </a:prstClr>
                </a:solidFill>
              </a:rPr>
              <a:t>8/10/2021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CDB9-CBA1-433A-BEEF-27757385E1B2}" type="datetime1">
              <a:rPr lang="en-US" smtClean="0">
                <a:solidFill>
                  <a:prstClr val="black">
                    <a:tint val="75000"/>
                  </a:prstClr>
                </a:solidFill>
              </a:rPr>
              <a:t>8/10/2021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166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customXml" Target="../ink/ink6.xml"/><Relationship Id="rId18" Type="http://schemas.openxmlformats.org/officeDocument/2006/relationships/image" Target="../media/image24.emf"/><Relationship Id="rId26" Type="http://schemas.openxmlformats.org/officeDocument/2006/relationships/image" Target="../media/image28.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emf"/><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1.png"/><Relationship Id="rId16" Type="http://schemas.openxmlformats.org/officeDocument/2006/relationships/image" Target="../media/image23.emf"/><Relationship Id="rId20" Type="http://schemas.openxmlformats.org/officeDocument/2006/relationships/image" Target="../media/image25.emf"/><Relationship Id="rId29"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image" Target="../media/image18.emf"/><Relationship Id="rId11" Type="http://schemas.openxmlformats.org/officeDocument/2006/relationships/customXml" Target="../ink/ink5.xml"/><Relationship Id="rId24" Type="http://schemas.openxmlformats.org/officeDocument/2006/relationships/image" Target="../media/image27.emf"/><Relationship Id="rId32" Type="http://schemas.openxmlformats.org/officeDocument/2006/relationships/image" Target="../media/image31.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emf"/><Relationship Id="rId10" Type="http://schemas.openxmlformats.org/officeDocument/2006/relationships/image" Target="../media/image20.emf"/><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7.emf"/><Relationship Id="rId9" Type="http://schemas.openxmlformats.org/officeDocument/2006/relationships/customXml" Target="../ink/ink4.xml"/><Relationship Id="rId14" Type="http://schemas.openxmlformats.org/officeDocument/2006/relationships/image" Target="../media/image22.emf"/><Relationship Id="rId22" Type="http://schemas.openxmlformats.org/officeDocument/2006/relationships/image" Target="../media/image26.emf"/><Relationship Id="rId27" Type="http://schemas.openxmlformats.org/officeDocument/2006/relationships/customXml" Target="../ink/ink13.xml"/><Relationship Id="rId30" Type="http://schemas.openxmlformats.org/officeDocument/2006/relationships/image" Target="../media/image30.emf"/></Relationships>
</file>

<file path=ppt/slides/_rels/slide29.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39.emf"/><Relationship Id="rId26" Type="http://schemas.openxmlformats.org/officeDocument/2006/relationships/image" Target="../media/image43.emf"/><Relationship Id="rId3" Type="http://schemas.openxmlformats.org/officeDocument/2006/relationships/customXml" Target="../ink/ink16.xml"/><Relationship Id="rId21" Type="http://schemas.openxmlformats.org/officeDocument/2006/relationships/customXml" Target="../ink/ink25.xml"/><Relationship Id="rId34" Type="http://schemas.openxmlformats.org/officeDocument/2006/relationships/image" Target="../media/image47.emf"/><Relationship Id="rId7" Type="http://schemas.openxmlformats.org/officeDocument/2006/relationships/customXml" Target="../ink/ink18.xml"/><Relationship Id="rId12" Type="http://schemas.openxmlformats.org/officeDocument/2006/relationships/image" Target="../media/image36.emf"/><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2" Type="http://schemas.openxmlformats.org/officeDocument/2006/relationships/image" Target="../media/image20.png"/><Relationship Id="rId16" Type="http://schemas.openxmlformats.org/officeDocument/2006/relationships/image" Target="../media/image38.emf"/><Relationship Id="rId20" Type="http://schemas.openxmlformats.org/officeDocument/2006/relationships/image" Target="../media/image40.emf"/><Relationship Id="rId29" Type="http://schemas.openxmlformats.org/officeDocument/2006/relationships/customXml" Target="../ink/ink29.xml"/><Relationship Id="rId1" Type="http://schemas.openxmlformats.org/officeDocument/2006/relationships/slideLayout" Target="../slideLayouts/slideLayout6.xml"/><Relationship Id="rId6" Type="http://schemas.openxmlformats.org/officeDocument/2006/relationships/image" Target="../media/image33.emf"/><Relationship Id="rId11" Type="http://schemas.openxmlformats.org/officeDocument/2006/relationships/customXml" Target="../ink/ink20.xml"/><Relationship Id="rId24" Type="http://schemas.openxmlformats.org/officeDocument/2006/relationships/image" Target="../media/image42.emf"/><Relationship Id="rId32" Type="http://schemas.openxmlformats.org/officeDocument/2006/relationships/image" Target="../media/image46.emf"/><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44.emf"/><Relationship Id="rId10" Type="http://schemas.openxmlformats.org/officeDocument/2006/relationships/image" Target="../media/image35.emf"/><Relationship Id="rId19" Type="http://schemas.openxmlformats.org/officeDocument/2006/relationships/customXml" Target="../ink/ink24.xml"/><Relationship Id="rId31" Type="http://schemas.openxmlformats.org/officeDocument/2006/relationships/customXml" Target="../ink/ink30.xml"/><Relationship Id="rId4" Type="http://schemas.openxmlformats.org/officeDocument/2006/relationships/image" Target="../media/image32.emf"/><Relationship Id="rId9" Type="http://schemas.openxmlformats.org/officeDocument/2006/relationships/customXml" Target="../ink/ink19.xml"/><Relationship Id="rId14" Type="http://schemas.openxmlformats.org/officeDocument/2006/relationships/image" Target="../media/image37.emf"/><Relationship Id="rId22" Type="http://schemas.openxmlformats.org/officeDocument/2006/relationships/image" Target="../media/image41.emf"/><Relationship Id="rId27" Type="http://schemas.openxmlformats.org/officeDocument/2006/relationships/customXml" Target="../ink/ink28.xml"/><Relationship Id="rId30" Type="http://schemas.openxmlformats.org/officeDocument/2006/relationships/image" Target="../media/image45.emf"/><Relationship Id="rId8" Type="http://schemas.openxmlformats.org/officeDocument/2006/relationships/image" Target="../media/image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8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7" Type="http://schemas.microsoft.com/office/2007/relationships/hdphoto" Target="../media/hdphoto5.wdp"/><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6.png"/><Relationship Id="rId5" Type="http://schemas.microsoft.com/office/2007/relationships/hdphoto" Target="../media/hdphoto4.wdp"/><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295400"/>
            <a:ext cx="9144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prstClr val="black"/>
                </a:solidFill>
                <a:latin typeface="Times New Roman" panose="02020603050405020304" pitchFamily="18" charset="0"/>
                <a:cs typeface="Times New Roman" panose="02020603050405020304" pitchFamily="18" charset="0"/>
              </a:rPr>
              <a:t>Single Layer Perceptron Classifier</a:t>
            </a:r>
          </a:p>
        </p:txBody>
      </p:sp>
      <p:sp>
        <p:nvSpPr>
          <p:cNvPr id="3" name="Title 1"/>
          <p:cNvSpPr txBox="1">
            <a:spLocks/>
          </p:cNvSpPr>
          <p:nvPr/>
        </p:nvSpPr>
        <p:spPr>
          <a:xfrm>
            <a:off x="1143000" y="3353751"/>
            <a:ext cx="6553200" cy="3200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prstClr val="black"/>
                </a:solidFill>
                <a:latin typeface="Times New Roman" panose="02020603050405020304" pitchFamily="18" charset="0"/>
                <a:cs typeface="Times New Roman" panose="02020603050405020304" pitchFamily="18" charset="0"/>
              </a:rPr>
              <a:t>By</a:t>
            </a:r>
          </a:p>
          <a:p>
            <a:r>
              <a:rPr lang="en-US" sz="2400" smtClean="0">
                <a:solidFill>
                  <a:prstClr val="black"/>
                </a:solidFill>
                <a:latin typeface="Times New Roman" panose="02020603050405020304" pitchFamily="18" charset="0"/>
                <a:cs typeface="Times New Roman" panose="02020603050405020304" pitchFamily="18" charset="0"/>
              </a:rPr>
              <a:t>Varun Deshmukh </a:t>
            </a:r>
            <a:endParaRPr lang="en-US" sz="2400" dirty="0">
              <a:solidFill>
                <a:prstClr val="black"/>
              </a:solidFill>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Assistant Professor,</a:t>
            </a:r>
          </a:p>
          <a:p>
            <a:r>
              <a:rPr lang="en-US" sz="2400" dirty="0">
                <a:solidFill>
                  <a:prstClr val="black"/>
                </a:solidFill>
                <a:latin typeface="Times New Roman" panose="02020603050405020304" pitchFamily="18" charset="0"/>
                <a:cs typeface="Times New Roman" panose="02020603050405020304" pitchFamily="18" charset="0"/>
              </a:rPr>
              <a:t>Department of Computer Engineering,</a:t>
            </a:r>
          </a:p>
          <a:p>
            <a:r>
              <a:rPr lang="en-US" sz="2400" dirty="0">
                <a:solidFill>
                  <a:prstClr val="black"/>
                </a:solidFill>
                <a:latin typeface="Times New Roman" panose="02020603050405020304" pitchFamily="18" charset="0"/>
                <a:cs typeface="Times New Roman" panose="02020603050405020304" pitchFamily="18" charset="0"/>
              </a:rPr>
              <a:t>MPSTME, Shirpur Campus </a:t>
            </a:r>
          </a:p>
        </p:txBody>
      </p:sp>
      <p:sp>
        <p:nvSpPr>
          <p:cNvPr id="2" name="Date Placeholder 1"/>
          <p:cNvSpPr>
            <a:spLocks noGrp="1"/>
          </p:cNvSpPr>
          <p:nvPr>
            <p:ph type="dt" sz="half" idx="10"/>
          </p:nvPr>
        </p:nvSpPr>
        <p:spPr/>
        <p:txBody>
          <a:bodyPr/>
          <a:lstStyle/>
          <a:p>
            <a:fld id="{F9EE2981-6EB0-4185-AD57-B140E191F1C3}" type="datetime1">
              <a:rPr lang="en-US" smtClean="0">
                <a:solidFill>
                  <a:prstClr val="black">
                    <a:tint val="75000"/>
                  </a:prstClr>
                </a:solidFill>
              </a:rPr>
              <a:t>8/10/2021</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1947523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10</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mc:AlternateContent xmlns:mc="http://schemas.openxmlformats.org/markup-compatibility/2006" xmlns:a14="http://schemas.microsoft.com/office/drawing/2010/main">
        <mc:Choice Requires="a14">
          <p:sp>
            <p:nvSpPr>
              <p:cNvPr id="6" name="TextBox 5"/>
              <p:cNvSpPr txBox="1"/>
              <p:nvPr/>
            </p:nvSpPr>
            <p:spPr>
              <a:xfrm>
                <a:off x="4445651" y="1143000"/>
                <a:ext cx="4469748" cy="485338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sets containing patterns of classes 1, 2, . . . , R are denoted here by </a:t>
                </a:r>
                <a14:m>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1</m:t>
                        </m:r>
                      </m:sub>
                    </m:sSub>
                    <m:r>
                      <a:rPr lang="en-IN" sz="1900" b="0" i="1" smtClean="0">
                        <a:latin typeface="Cambria Math" panose="02040503050406030204" pitchFamily="18" charset="0"/>
                        <a:cs typeface="Times New Roman" panose="02020603050405020304" pitchFamily="18" charset="0"/>
                      </a:rPr>
                      <m:t>,</m:t>
                    </m:r>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2</m:t>
                        </m:r>
                      </m:sub>
                    </m:sSub>
                    <m:r>
                      <a:rPr lang="en-IN" sz="1900" b="0" i="1" smtClean="0">
                        <a:latin typeface="Cambria Math" panose="02040503050406030204" pitchFamily="18" charset="0"/>
                        <a:cs typeface="Times New Roman" panose="02020603050405020304" pitchFamily="18" charset="0"/>
                      </a:rPr>
                      <m:t>….</m:t>
                    </m:r>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𝑅</m:t>
                        </m:r>
                      </m:sub>
                    </m:sSub>
                    <m:r>
                      <a:rPr lang="en-IN" sz="1900" b="0" i="1" smtClean="0">
                        <a:latin typeface="Cambria Math" panose="02040503050406030204" pitchFamily="18" charset="0"/>
                        <a:cs typeface="Times New Roman" panose="02020603050405020304" pitchFamily="18" charset="0"/>
                      </a:rPr>
                      <m:t> </m:t>
                    </m:r>
                  </m:oMath>
                </a14:m>
                <a:r>
                  <a:rPr lang="en-US" sz="1900" dirty="0">
                    <a:latin typeface="Times New Roman" panose="02020603050405020304" pitchFamily="18" charset="0"/>
                    <a:cs typeface="Times New Roman" panose="02020603050405020304" pitchFamily="18" charset="0"/>
                  </a:rPr>
                  <a:t>respectively.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An example case for n = 2 and R = 4 is illustrated in Figure showing disjoint regions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i="1">
                            <a:latin typeface="Cambria Math" panose="02040503050406030204" pitchFamily="18" charset="0"/>
                            <a:cs typeface="Times New Roman" panose="02020603050405020304" pitchFamily="18" charset="0"/>
                          </a:rPr>
                          <m:t>1</m:t>
                        </m:r>
                      </m:sub>
                    </m:sSub>
                    <m:r>
                      <a:rPr lang="en-IN" sz="1900" i="1">
                        <a:latin typeface="Cambria Math" panose="02040503050406030204" pitchFamily="18" charset="0"/>
                        <a:cs typeface="Times New Roman" panose="02020603050405020304" pitchFamily="18" charset="0"/>
                      </a:rPr>
                      <m:t>,</m:t>
                    </m:r>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i="1">
                            <a:latin typeface="Cambria Math" panose="02040503050406030204" pitchFamily="18" charset="0"/>
                            <a:cs typeface="Times New Roman" panose="02020603050405020304" pitchFamily="18" charset="0"/>
                          </a:rPr>
                          <m:t>2</m:t>
                        </m:r>
                      </m:sub>
                    </m:sSub>
                    <m:r>
                      <a:rPr lang="en-IN" sz="1900" i="1">
                        <a:latin typeface="Cambria Math" panose="02040503050406030204" pitchFamily="18" charset="0"/>
                        <a:cs typeface="Times New Roman" panose="02020603050405020304" pitchFamily="18" charset="0"/>
                      </a:rPr>
                      <m:t>….</m:t>
                    </m:r>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4</m:t>
                        </m:r>
                      </m:sub>
                    </m:sSub>
                  </m:oMath>
                </a14:m>
                <a:r>
                  <a:rPr lang="en-US" sz="1900" dirty="0">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Let us postulate for simplicity that the classifier’s response should be the class number.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We now have the decision function for a pattern of class j yielding the following result:</a:t>
                </a:r>
              </a:p>
              <a:p>
                <a:pPr marL="342900" indent="-342900" algn="just">
                  <a:lnSpc>
                    <a:spcPct val="125000"/>
                  </a:lnSpc>
                  <a:buFont typeface="Arial" panose="020B0604020202020204" pitchFamily="34" charset="0"/>
                  <a:buChar char="•"/>
                </a:pPr>
                <a14:m>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𝑖</m:t>
                        </m:r>
                      </m:e>
                      <m:sub>
                        <m:r>
                          <a:rPr lang="en-IN" sz="1900" b="0" i="1" smtClean="0">
                            <a:latin typeface="Cambria Math" panose="02040503050406030204" pitchFamily="18" charset="0"/>
                            <a:cs typeface="Times New Roman" panose="02020603050405020304" pitchFamily="18" charset="0"/>
                          </a:rPr>
                          <m:t>0</m:t>
                        </m:r>
                      </m:sub>
                    </m:sSub>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cs typeface="Times New Roman" panose="02020603050405020304" pitchFamily="18" charset="0"/>
                      </a:rPr>
                      <m:t>=</m:t>
                    </m:r>
                    <m:r>
                      <a:rPr lang="en-IN" sz="1900" b="0" i="1" smtClean="0">
                        <a:latin typeface="Cambria Math" panose="02040503050406030204" pitchFamily="18" charset="0"/>
                        <a:cs typeface="Times New Roman" panose="02020603050405020304" pitchFamily="18" charset="0"/>
                      </a:rPr>
                      <m:t>𝑗</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𝑓𝑜𝑟</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𝑎𝑙𝑙</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𝑥</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=1,2,3,4</m:t>
                    </m:r>
                  </m:oMath>
                </a14:m>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45651" y="1143000"/>
                <a:ext cx="4469748" cy="4853380"/>
              </a:xfrm>
              <a:prstGeom prst="rect">
                <a:avLst/>
              </a:prstGeom>
              <a:blipFill>
                <a:blip r:embed="rId2"/>
                <a:stretch>
                  <a:fillRect l="-955" r="-1364" b="-12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B34494A1-47AA-46D3-B85D-FCC7F95EDEA3}"/>
              </a:ext>
            </a:extLst>
          </p:cNvPr>
          <p:cNvPicPr>
            <a:picLocks noChangeAspect="1"/>
          </p:cNvPicPr>
          <p:nvPr/>
        </p:nvPicPr>
        <p:blipFill>
          <a:blip r:embed="rId3"/>
          <a:stretch>
            <a:fillRect/>
          </a:stretch>
        </p:blipFill>
        <p:spPr>
          <a:xfrm>
            <a:off x="152400" y="1607540"/>
            <a:ext cx="4293251" cy="3924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0A582F-181B-4402-9E78-6E182A39EDC5}"/>
                  </a:ext>
                </a:extLst>
              </p:cNvPr>
              <p:cNvSpPr txBox="1"/>
              <p:nvPr/>
            </p:nvSpPr>
            <p:spPr>
              <a:xfrm>
                <a:off x="440184" y="5961819"/>
                <a:ext cx="8246616" cy="78906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regions denoted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𝑖</m:t>
                        </m:r>
                      </m:sub>
                    </m:sSub>
                  </m:oMath>
                </a14:m>
                <a:r>
                  <a:rPr lang="en-US" sz="1900" dirty="0">
                    <a:latin typeface="Times New Roman" panose="02020603050405020304" pitchFamily="18" charset="0"/>
                    <a:cs typeface="Times New Roman" panose="02020603050405020304" pitchFamily="18" charset="0"/>
                  </a:rPr>
                  <a:t> are called decision regions. Regions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i="1">
                            <a:latin typeface="Cambria Math" panose="02040503050406030204" pitchFamily="18" charset="0"/>
                            <a:cs typeface="Times New Roman" panose="02020603050405020304" pitchFamily="18" charset="0"/>
                          </a:rPr>
                          <m:t>𝑖</m:t>
                        </m:r>
                      </m:sub>
                    </m:sSub>
                  </m:oMath>
                </a14:m>
                <a:r>
                  <a:rPr lang="en-US" sz="1900" dirty="0">
                    <a:latin typeface="Times New Roman" panose="02020603050405020304" pitchFamily="18" charset="0"/>
                    <a:cs typeface="Times New Roman" panose="02020603050405020304" pitchFamily="18" charset="0"/>
                  </a:rPr>
                  <a:t> are separated from each other by so called decision surface. </a:t>
                </a:r>
              </a:p>
            </p:txBody>
          </p:sp>
        </mc:Choice>
        <mc:Fallback xmlns="">
          <p:sp>
            <p:nvSpPr>
              <p:cNvPr id="7" name="TextBox 6">
                <a:extLst>
                  <a:ext uri="{FF2B5EF4-FFF2-40B4-BE49-F238E27FC236}">
                    <a16:creationId xmlns:a16="http://schemas.microsoft.com/office/drawing/2014/main" id="{B30A582F-181B-4402-9E78-6E182A39EDC5}"/>
                  </a:ext>
                </a:extLst>
              </p:cNvPr>
              <p:cNvSpPr txBox="1">
                <a:spLocks noRot="1" noChangeAspect="1" noMove="1" noResize="1" noEditPoints="1" noAdjustHandles="1" noChangeArrowheads="1" noChangeShapeType="1" noTextEdit="1"/>
              </p:cNvSpPr>
              <p:nvPr/>
            </p:nvSpPr>
            <p:spPr>
              <a:xfrm>
                <a:off x="440184" y="5961819"/>
                <a:ext cx="8246616" cy="789062"/>
              </a:xfrm>
              <a:prstGeom prst="rect">
                <a:avLst/>
              </a:prstGeom>
              <a:blipFill>
                <a:blip r:embed="rId4"/>
                <a:stretch>
                  <a:fillRect l="-517" r="-739" b="-13178"/>
                </a:stretch>
              </a:blipFill>
            </p:spPr>
            <p:txBody>
              <a:bodyPr/>
              <a:lstStyle/>
              <a:p>
                <a:r>
                  <a:rPr lang="en-IN">
                    <a:noFill/>
                  </a:rPr>
                  <a:t> </a:t>
                </a:r>
              </a:p>
            </p:txBody>
          </p:sp>
        </mc:Fallback>
      </mc:AlternateContent>
    </p:spTree>
    <p:extLst>
      <p:ext uri="{BB962C8B-B14F-4D97-AF65-F5344CB8AC3E}">
        <p14:creationId xmlns:p14="http://schemas.microsoft.com/office/powerpoint/2010/main" val="34022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 calcmode="lin" valueType="num">
                                      <p:cBhvr>
                                        <p:cTn id="42"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11</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80939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this chapter, the assumption is made that both a set of n-dimensional patterns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𝑥𝑙</m:t>
                    </m:r>
                    <m:r>
                      <a:rPr lang="en-US" sz="1900" i="1" dirty="0" smtClean="0">
                        <a:latin typeface="Cambria Math" panose="02040503050406030204" pitchFamily="18" charset="0"/>
                        <a:cs typeface="Times New Roman" panose="02020603050405020304" pitchFamily="18" charset="0"/>
                      </a:rPr>
                      <m:t>, </m:t>
                    </m:r>
                    <m:r>
                      <a:rPr lang="en-US" sz="1900" i="1" dirty="0" smtClean="0">
                        <a:latin typeface="Cambria Math" panose="02040503050406030204" pitchFamily="18" charset="0"/>
                        <a:cs typeface="Times New Roman" panose="02020603050405020304" pitchFamily="18" charset="0"/>
                      </a:rPr>
                      <m:t>𝑥</m:t>
                    </m:r>
                    <m:r>
                      <a:rPr lang="en-US" sz="1900" i="1" dirty="0" smtClean="0">
                        <a:latin typeface="Cambria Math" panose="02040503050406030204" pitchFamily="18" charset="0"/>
                        <a:cs typeface="Times New Roman" panose="02020603050405020304" pitchFamily="18" charset="0"/>
                      </a:rPr>
                      <m:t>2, . . . , </m:t>
                    </m:r>
                    <m:r>
                      <a:rPr lang="en-US" sz="1900" i="1" dirty="0" err="1">
                        <a:latin typeface="Cambria Math" panose="02040503050406030204" pitchFamily="18" charset="0"/>
                        <a:cs typeface="Times New Roman" panose="02020603050405020304" pitchFamily="18" charset="0"/>
                      </a:rPr>
                      <m:t>𝑥𝑝</m:t>
                    </m:r>
                    <m:r>
                      <a:rPr lang="en-US" sz="1900" i="1" dirty="0">
                        <a:latin typeface="Cambria Math" panose="02040503050406030204" pitchFamily="18" charset="0"/>
                        <a:cs typeface="Times New Roman" panose="02020603050405020304" pitchFamily="18" charset="0"/>
                      </a:rPr>
                      <m:t> </m:t>
                    </m:r>
                  </m:oMath>
                </a14:m>
                <a:r>
                  <a:rPr lang="en-US" sz="1900" dirty="0">
                    <a:latin typeface="Times New Roman" panose="02020603050405020304" pitchFamily="18" charset="0"/>
                    <a:cs typeface="Times New Roman" panose="02020603050405020304" pitchFamily="18" charset="0"/>
                  </a:rPr>
                  <a:t>and the desired classification for each pattern are known.</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size P of the pattern set is finite, and it is usually much larger than the dimensionality n of the pattern space.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many practical cases we will also assume that P is much larger than the number of categories 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Although the assumptions regarding n, P, and R are often valid for practical classification cases, they do not necessarily hold for our study of classification principles, nor do they limit the validity of our final conclusions.</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We will first discuss classifiers that use the discriminant functions concept.</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This discussion will lead to interesting conclusions as to how neural network classifiers should be trained</a:t>
                </a:r>
              </a:p>
              <a:p>
                <a:pPr marL="342900" indent="-342900" algn="just">
                  <a:lnSpc>
                    <a:spcPct val="125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809394"/>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33930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12</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56985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Let us assume momentarily, and for the purpose of this presentation, that the classifier has already been designed so that it can correctly perform the classification tasks.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During the classification step, the membership in a category needs to be determined by the classifier based on the comparison of R </a:t>
                </a:r>
                <a:r>
                  <a:rPr lang="en-US" sz="1900" i="1" dirty="0">
                    <a:latin typeface="Times New Roman" panose="02020603050405020304" pitchFamily="18" charset="0"/>
                    <a:cs typeface="Times New Roman" panose="02020603050405020304" pitchFamily="18" charset="0"/>
                  </a:rPr>
                  <a:t>discriminant functions </a:t>
                </a:r>
                <a14:m>
                  <m:oMath xmlns:m="http://schemas.openxmlformats.org/officeDocument/2006/math">
                    <m:sSub>
                      <m:sSubPr>
                        <m:ctrlPr>
                          <a:rPr lang="en-US" sz="1900" i="1" dirty="0" smtClean="0">
                            <a:latin typeface="Cambria Math" panose="02040503050406030204" pitchFamily="18" charset="0"/>
                            <a:cs typeface="Times New Roman" panose="02020603050405020304" pitchFamily="18" charset="0"/>
                          </a:rPr>
                        </m:ctrlPr>
                      </m:sSubPr>
                      <m:e>
                        <m:r>
                          <a:rPr lang="en-IN" sz="1900" b="0" i="1" dirty="0" smtClean="0">
                            <a:latin typeface="Cambria Math" panose="02040503050406030204" pitchFamily="18" charset="0"/>
                            <a:cs typeface="Times New Roman" panose="02020603050405020304" pitchFamily="18" charset="0"/>
                          </a:rPr>
                          <m:t>𝑔</m:t>
                        </m:r>
                      </m:e>
                      <m:sub>
                        <m:r>
                          <a:rPr lang="en-IN" sz="1900" b="0" i="1" dirty="0" smtClean="0">
                            <a:latin typeface="Cambria Math" panose="02040503050406030204" pitchFamily="18" charset="0"/>
                            <a:cs typeface="Times New Roman" panose="02020603050405020304" pitchFamily="18" charset="0"/>
                          </a:rPr>
                          <m:t>1</m:t>
                        </m:r>
                      </m:sub>
                    </m:sSub>
                    <m:r>
                      <a:rPr lang="en-US" sz="1900" i="1" dirty="0">
                        <a:latin typeface="Cambria Math" panose="02040503050406030204" pitchFamily="18" charset="0"/>
                        <a:cs typeface="Times New Roman" panose="02020603050405020304" pitchFamily="18" charset="0"/>
                      </a:rPr>
                      <m:t>(</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m:t>
                    </m:r>
                    <m:sSub>
                      <m:sSubPr>
                        <m:ctrlPr>
                          <a:rPr lang="en-US" sz="1900" i="1" dirty="0">
                            <a:latin typeface="Cambria Math" panose="02040503050406030204" pitchFamily="18" charset="0"/>
                            <a:cs typeface="Times New Roman" panose="02020603050405020304" pitchFamily="18" charset="0"/>
                          </a:rPr>
                        </m:ctrlPr>
                      </m:sSubPr>
                      <m:e>
                        <m:r>
                          <a:rPr lang="en-IN" sz="1900" i="1" dirty="0">
                            <a:latin typeface="Cambria Math" panose="02040503050406030204" pitchFamily="18" charset="0"/>
                            <a:cs typeface="Times New Roman" panose="02020603050405020304" pitchFamily="18" charset="0"/>
                          </a:rPr>
                          <m:t>𝑔</m:t>
                        </m:r>
                      </m:e>
                      <m:sub>
                        <m:r>
                          <a:rPr lang="en-IN" sz="1900" b="0" i="1" dirty="0" smtClean="0">
                            <a:latin typeface="Cambria Math" panose="02040503050406030204" pitchFamily="18" charset="0"/>
                            <a:cs typeface="Times New Roman" panose="02020603050405020304" pitchFamily="18" charset="0"/>
                          </a:rPr>
                          <m:t>2</m:t>
                        </m:r>
                      </m:sub>
                    </m:sSub>
                    <m:r>
                      <a:rPr lang="en-US" sz="1900" i="1" dirty="0">
                        <a:latin typeface="Cambria Math" panose="02040503050406030204" pitchFamily="18" charset="0"/>
                        <a:cs typeface="Times New Roman" panose="02020603050405020304" pitchFamily="18" charset="0"/>
                      </a:rPr>
                      <m:t>(</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 . . . ,</m:t>
                    </m:r>
                    <m:sSub>
                      <m:sSubPr>
                        <m:ctrlPr>
                          <a:rPr lang="en-US" sz="1900" i="1" dirty="0">
                            <a:latin typeface="Cambria Math" panose="02040503050406030204" pitchFamily="18" charset="0"/>
                            <a:cs typeface="Times New Roman" panose="02020603050405020304" pitchFamily="18" charset="0"/>
                          </a:rPr>
                        </m:ctrlPr>
                      </m:sSubPr>
                      <m:e>
                        <m:r>
                          <a:rPr lang="en-IN" sz="1900" i="1" dirty="0">
                            <a:latin typeface="Cambria Math" panose="02040503050406030204" pitchFamily="18" charset="0"/>
                            <a:cs typeface="Times New Roman" panose="02020603050405020304" pitchFamily="18" charset="0"/>
                          </a:rPr>
                          <m:t>𝑔</m:t>
                        </m:r>
                      </m:e>
                      <m:sub>
                        <m:r>
                          <a:rPr lang="en-IN" sz="1900" b="0" i="1" dirty="0" smtClean="0">
                            <a:latin typeface="Cambria Math" panose="02040503050406030204" pitchFamily="18" charset="0"/>
                            <a:cs typeface="Times New Roman" panose="02020603050405020304" pitchFamily="18" charset="0"/>
                          </a:rPr>
                          <m:t>𝑅</m:t>
                        </m:r>
                      </m:sub>
                    </m:sSub>
                    <m:r>
                      <a:rPr lang="en-US" sz="1900" i="1" dirty="0">
                        <a:latin typeface="Cambria Math" panose="02040503050406030204" pitchFamily="18" charset="0"/>
                        <a:cs typeface="Times New Roman" panose="02020603050405020304" pitchFamily="18" charset="0"/>
                      </a:rPr>
                      <m:t>(</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m:t>
                    </m:r>
                  </m:oMath>
                </a14:m>
                <a:r>
                  <a:rPr lang="en-US" sz="1900" dirty="0">
                    <a:latin typeface="Times New Roman" panose="02020603050405020304" pitchFamily="18" charset="0"/>
                    <a:cs typeface="Times New Roman" panose="02020603050405020304" pitchFamily="18" charset="0"/>
                  </a:rPr>
                  <a:t> computed for the input pattern under consideration.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It is convenient to assume that the discriminant functions </a:t>
                </a:r>
                <a14:m>
                  <m:oMath xmlns:m="http://schemas.openxmlformats.org/officeDocument/2006/math">
                    <m:sSub>
                      <m:sSubPr>
                        <m:ctrlPr>
                          <a:rPr lang="en-US" sz="1900" i="1" dirty="0">
                            <a:latin typeface="Cambria Math" panose="02040503050406030204" pitchFamily="18" charset="0"/>
                            <a:cs typeface="Times New Roman" panose="02020603050405020304" pitchFamily="18" charset="0"/>
                          </a:rPr>
                        </m:ctrlPr>
                      </m:sSubPr>
                      <m:e>
                        <m:r>
                          <a:rPr lang="en-IN" sz="1900" i="1" dirty="0">
                            <a:latin typeface="Cambria Math" panose="02040503050406030204" pitchFamily="18" charset="0"/>
                            <a:cs typeface="Times New Roman" panose="02020603050405020304" pitchFamily="18" charset="0"/>
                          </a:rPr>
                          <m:t>𝑔</m:t>
                        </m:r>
                      </m:e>
                      <m:sub>
                        <m:r>
                          <a:rPr lang="en-IN" sz="1900" b="0" i="1" dirty="0" smtClean="0">
                            <a:latin typeface="Cambria Math" panose="02040503050406030204" pitchFamily="18" charset="0"/>
                            <a:cs typeface="Times New Roman" panose="02020603050405020304" pitchFamily="18" charset="0"/>
                          </a:rPr>
                          <m:t>𝑖</m:t>
                        </m:r>
                      </m:sub>
                    </m:sSub>
                    <m:r>
                      <a:rPr lang="en-US" sz="1900" i="1" dirty="0">
                        <a:latin typeface="Cambria Math" panose="02040503050406030204" pitchFamily="18" charset="0"/>
                        <a:cs typeface="Times New Roman" panose="02020603050405020304" pitchFamily="18" charset="0"/>
                      </a:rPr>
                      <m:t>(</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m:t>
                    </m:r>
                  </m:oMath>
                </a14:m>
                <a:r>
                  <a:rPr lang="en-US" sz="1900" dirty="0">
                    <a:latin typeface="Times New Roman" panose="02020603050405020304" pitchFamily="18" charset="0"/>
                    <a:cs typeface="Times New Roman" panose="02020603050405020304" pitchFamily="18" charset="0"/>
                  </a:rPr>
                  <a:t> are scalar values and that the pattern x belongs to the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𝑖</m:t>
                    </m:r>
                    <m:r>
                      <a:rPr lang="en-US" sz="1900" i="1" dirty="0" smtClean="0">
                        <a:latin typeface="Cambria Math" panose="02040503050406030204" pitchFamily="18" charset="0"/>
                        <a:cs typeface="Times New Roman" panose="02020603050405020304" pitchFamily="18" charset="0"/>
                      </a:rPr>
                      <m:t>′</m:t>
                    </m:r>
                    <m:r>
                      <a:rPr lang="en-US" sz="1900" i="1" dirty="0" smtClean="0">
                        <a:latin typeface="Cambria Math" panose="02040503050406030204" pitchFamily="18" charset="0"/>
                        <a:cs typeface="Times New Roman" panose="02020603050405020304" pitchFamily="18" charset="0"/>
                      </a:rPr>
                      <m:t>𝑡h</m:t>
                    </m:r>
                  </m:oMath>
                </a14:m>
                <a:r>
                  <a:rPr lang="en-US" sz="1900" dirty="0">
                    <a:latin typeface="Times New Roman" panose="02020603050405020304" pitchFamily="18" charset="0"/>
                    <a:cs typeface="Times New Roman" panose="02020603050405020304" pitchFamily="18" charset="0"/>
                  </a:rPr>
                  <a:t> category if and only if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𝑔</m:t>
                          </m:r>
                        </m:e>
                        <m:sub>
                          <m:r>
                            <a:rPr lang="en-IN" sz="1900" b="0" i="1" smtClean="0">
                              <a:latin typeface="Cambria Math" panose="02040503050406030204" pitchFamily="18" charset="0"/>
                              <a:cs typeface="Times New Roman" panose="02020603050405020304" pitchFamily="18" charset="0"/>
                            </a:rPr>
                            <m:t>𝑖</m:t>
                          </m:r>
                        </m:sub>
                      </m:sSub>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𝑓𝑜𝑟</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=1,2,….</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𝑅</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𝑗</m:t>
                      </m:r>
                    </m:oMath>
                  </m:oMathPara>
                </a14:m>
                <a:endParaRPr lang="en-US" sz="19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Thus, within the region </a:t>
                </a:r>
                <a14:m>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𝑖</m:t>
                        </m:r>
                      </m:sub>
                    </m:sSub>
                  </m:oMath>
                </a14:m>
                <a:r>
                  <a:rPr lang="en-US" sz="1900" dirty="0">
                    <a:latin typeface="Times New Roman" panose="02020603050405020304" pitchFamily="18" charset="0"/>
                    <a:cs typeface="Times New Roman" panose="02020603050405020304" pitchFamily="18" charset="0"/>
                  </a:rPr>
                  <a:t> the </a:t>
                </a:r>
                <a14:m>
                  <m:oMath xmlns:m="http://schemas.openxmlformats.org/officeDocument/2006/math">
                    <m:r>
                      <m:rPr>
                        <m:sty m:val="p"/>
                      </m:rPr>
                      <a:rPr lang="en-IN" sz="1900" b="0" i="0" dirty="0" smtClean="0">
                        <a:latin typeface="Cambria Math" panose="02040503050406030204" pitchFamily="18" charset="0"/>
                        <a:cs typeface="Times New Roman" panose="02020603050405020304" pitchFamily="18" charset="0"/>
                      </a:rPr>
                      <m:t>i</m:t>
                    </m:r>
                    <m:r>
                      <a:rPr lang="en-US" sz="1900" i="1" dirty="0" smtClean="0">
                        <a:latin typeface="Cambria Math" panose="02040503050406030204" pitchFamily="18" charset="0"/>
                        <a:cs typeface="Times New Roman" panose="02020603050405020304" pitchFamily="18" charset="0"/>
                      </a:rPr>
                      <m:t>’</m:t>
                    </m:r>
                    <m:r>
                      <a:rPr lang="en-US" sz="1900" i="1" dirty="0" smtClean="0">
                        <a:latin typeface="Cambria Math" panose="02040503050406030204" pitchFamily="18" charset="0"/>
                        <a:cs typeface="Times New Roman" panose="02020603050405020304" pitchFamily="18" charset="0"/>
                      </a:rPr>
                      <m:t>𝑡h</m:t>
                    </m:r>
                  </m:oMath>
                </a14:m>
                <a:r>
                  <a:rPr lang="en-US" sz="1900" dirty="0">
                    <a:latin typeface="Times New Roman" panose="02020603050405020304" pitchFamily="18" charset="0"/>
                    <a:cs typeface="Times New Roman" panose="02020603050405020304" pitchFamily="18" charset="0"/>
                  </a:rPr>
                  <a:t> discriminant function will have the largest value.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This maximum property of the discriminant function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for the pattern of class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𝑖</m:t>
                    </m:r>
                  </m:oMath>
                </a14:m>
                <a:r>
                  <a:rPr lang="en-US" sz="1900" dirty="0">
                    <a:latin typeface="Times New Roman" panose="02020603050405020304" pitchFamily="18" charset="0"/>
                    <a:cs typeface="Times New Roman" panose="02020603050405020304" pitchFamily="18" charset="0"/>
                  </a:rPr>
                  <a:t> is fundamental, and it will be subsequently used to choose, or assume, specific forms of the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functions.</a:t>
                </a:r>
              </a:p>
              <a:p>
                <a:pPr algn="just">
                  <a:lnSpc>
                    <a:spcPct val="125000"/>
                  </a:lnSpc>
                </a:pPr>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569858"/>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2096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13</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56189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discriminant functions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dPr>
                      <m:e>
                        <m:r>
                          <a:rPr lang="en-IN" sz="1900" i="1">
                            <a:latin typeface="Cambria Math" panose="02040503050406030204" pitchFamily="18" charset="0"/>
                            <a:ea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for contiguous decision regions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i="1">
                            <a:latin typeface="Cambria Math" panose="02040503050406030204" pitchFamily="18" charset="0"/>
                            <a:cs typeface="Times New Roman" panose="02020603050405020304" pitchFamily="18" charset="0"/>
                          </a:rPr>
                          <m:t>𝑖</m:t>
                        </m:r>
                      </m:sub>
                    </m:sSub>
                  </m:oMath>
                </a14:m>
                <a:r>
                  <a:rPr lang="en-US" sz="19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𝑗</m:t>
                        </m:r>
                      </m:sub>
                    </m:sSub>
                  </m:oMath>
                </a14:m>
                <a:r>
                  <a:rPr lang="en-US" sz="1900" dirty="0">
                    <a:latin typeface="Times New Roman" panose="02020603050405020304" pitchFamily="18" charset="0"/>
                    <a:cs typeface="Times New Roman" panose="02020603050405020304" pitchFamily="18" charset="0"/>
                  </a:rPr>
                  <a:t> define the decision surface between patterns of classes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𝑖</m:t>
                    </m:r>
                  </m:oMath>
                </a14:m>
                <a:r>
                  <a:rPr lang="en-US" sz="1900" dirty="0">
                    <a:latin typeface="Times New Roman" panose="02020603050405020304" pitchFamily="18" charset="0"/>
                    <a:cs typeface="Times New Roman" panose="02020603050405020304" pitchFamily="18" charset="0"/>
                  </a:rPr>
                  <a:t> and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𝑗</m:t>
                    </m:r>
                  </m:oMath>
                </a14:m>
                <a:r>
                  <a:rPr lang="en-US" sz="1900" dirty="0">
                    <a:latin typeface="Times New Roman" panose="02020603050405020304" pitchFamily="18" charset="0"/>
                    <a:cs typeface="Times New Roman" panose="02020603050405020304" pitchFamily="18" charset="0"/>
                  </a:rPr>
                  <a:t> in </a:t>
                </a:r>
                <a14:m>
                  <m:oMath xmlns:m="http://schemas.openxmlformats.org/officeDocument/2006/math">
                    <m:sSup>
                      <m:sSupPr>
                        <m:ctrlPr>
                          <a:rPr lang="en-US" sz="1900" i="1" smtClean="0">
                            <a:latin typeface="Cambria Math" panose="02040503050406030204" pitchFamily="18" charset="0"/>
                            <a:cs typeface="Times New Roman" panose="02020603050405020304" pitchFamily="18" charset="0"/>
                          </a:rPr>
                        </m:ctrlPr>
                      </m:sSupPr>
                      <m:e>
                        <m:r>
                          <a:rPr lang="en-IN" sz="1900" b="0" i="1" smtClean="0">
                            <a:latin typeface="Cambria Math" panose="02040503050406030204" pitchFamily="18" charset="0"/>
                            <a:cs typeface="Times New Roman" panose="02020603050405020304" pitchFamily="18" charset="0"/>
                          </a:rPr>
                          <m:t>𝐸</m:t>
                        </m:r>
                      </m:e>
                      <m:sup>
                        <m:r>
                          <a:rPr lang="en-IN" sz="1900" b="0" i="1" smtClean="0">
                            <a:latin typeface="Cambria Math" panose="02040503050406030204" pitchFamily="18" charset="0"/>
                            <a:cs typeface="Times New Roman" panose="02020603050405020304" pitchFamily="18" charset="0"/>
                          </a:rPr>
                          <m:t>𝑛</m:t>
                        </m:r>
                      </m:sup>
                    </m:sSup>
                  </m:oMath>
                </a14:m>
                <a:r>
                  <a:rPr lang="en-US" sz="1900" dirty="0">
                    <a:latin typeface="Times New Roman" panose="02020603050405020304" pitchFamily="18" charset="0"/>
                    <a:cs typeface="Times New Roman" panose="02020603050405020304" pitchFamily="18" charset="0"/>
                  </a:rPr>
                  <a:t> space.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Since the decision surface itself obviously contains patterns x without membership in any category, it is characterized by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equal to </a:t>
                </a:r>
                <a14:m>
                  <m:oMath xmlns:m="http://schemas.openxmlformats.org/officeDocument/2006/math">
                    <m:sSub>
                      <m:sSub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dPr>
                      <m:e>
                        <m:r>
                          <a:rPr lang="en-IN" sz="1900" i="1">
                            <a:latin typeface="Cambria Math" panose="02040503050406030204" pitchFamily="18" charset="0"/>
                            <a:ea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Thus, the decision surface equation is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cs typeface="Times New Roman" panose="02020603050405020304" pitchFamily="18" charset="0"/>
                        </a:rPr>
                        <m:t>−</m:t>
                      </m:r>
                      <m:sSub>
                        <m:sSub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900" i="1">
                              <a:latin typeface="Cambria Math" panose="02040503050406030204" pitchFamily="18" charset="0"/>
                              <a:ea typeface="Cambria Math" panose="02040503050406030204" pitchFamily="18" charset="0"/>
                              <a:cs typeface="Times New Roman" panose="02020603050405020304" pitchFamily="18" charset="0"/>
                            </a:rPr>
                          </m:ctrlPr>
                        </m:dPr>
                        <m:e>
                          <m:r>
                            <a:rPr lang="en-IN" sz="1900" i="1">
                              <a:latin typeface="Cambria Math" panose="02040503050406030204" pitchFamily="18" charset="0"/>
                              <a:ea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19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Assuming that the discriminant functions are known, the block diagram of a basic pattern classifier can now be adopted.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For a given pattern, the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𝑖</m:t>
                    </m:r>
                    <m:r>
                      <a:rPr lang="en-US" sz="1900" i="1" dirty="0" smtClean="0">
                        <a:latin typeface="Cambria Math" panose="02040503050406030204" pitchFamily="18" charset="0"/>
                        <a:cs typeface="Times New Roman" panose="02020603050405020304" pitchFamily="18" charset="0"/>
                      </a:rPr>
                      <m:t>′</m:t>
                    </m:r>
                    <m:r>
                      <a:rPr lang="en-US" sz="1900" i="1" dirty="0" smtClean="0">
                        <a:latin typeface="Cambria Math" panose="02040503050406030204" pitchFamily="18" charset="0"/>
                        <a:cs typeface="Times New Roman" panose="02020603050405020304" pitchFamily="18" charset="0"/>
                      </a:rPr>
                      <m:t>𝑡h</m:t>
                    </m:r>
                  </m:oMath>
                </a14:m>
                <a:r>
                  <a:rPr lang="en-US" sz="1900" dirty="0">
                    <a:latin typeface="Times New Roman" panose="02020603050405020304" pitchFamily="18" charset="0"/>
                    <a:cs typeface="Times New Roman" panose="02020603050405020304" pitchFamily="18" charset="0"/>
                  </a:rPr>
                  <a:t> discriminator computes the value of the function </a:t>
                </a:r>
                <a14:m>
                  <m:oMath xmlns:m="http://schemas.openxmlformats.org/officeDocument/2006/math">
                    <m:sSub>
                      <m:sSubPr>
                        <m:ctrlPr>
                          <a:rPr lang="en-US"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𝑔</m:t>
                        </m:r>
                      </m:e>
                      <m:sub>
                        <m:r>
                          <a:rPr lang="en-IN" sz="1900" i="1">
                            <a:latin typeface="Cambria Math" panose="02040503050406030204" pitchFamily="18" charset="0"/>
                            <a:cs typeface="Times New Roman" panose="02020603050405020304" pitchFamily="18" charset="0"/>
                          </a:rPr>
                          <m:t>𝑖</m:t>
                        </m:r>
                      </m:sub>
                    </m:sSub>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oMath>
                </a14:m>
                <a:r>
                  <a:rPr lang="en-US" sz="1900" dirty="0">
                    <a:latin typeface="Times New Roman" panose="02020603050405020304" pitchFamily="18" charset="0"/>
                    <a:cs typeface="Times New Roman" panose="02020603050405020304" pitchFamily="18" charset="0"/>
                  </a:rPr>
                  <a:t> called briefly the discriminant.</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maximum selector selects the 1argest of all inputs, thus yielding the response equal to the category number </a:t>
                </a:r>
                <a14:m>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𝑖</m:t>
                        </m:r>
                      </m:e>
                      <m:sub>
                        <m:r>
                          <a:rPr lang="en-IN" sz="1900" b="0" i="1" smtClean="0">
                            <a:latin typeface="Cambria Math" panose="02040503050406030204" pitchFamily="18" charset="0"/>
                            <a:cs typeface="Times New Roman" panose="02020603050405020304" pitchFamily="18" charset="0"/>
                          </a:rPr>
                          <m:t>0</m:t>
                        </m:r>
                      </m:sub>
                    </m:sSub>
                  </m:oMath>
                </a14:m>
                <a:r>
                  <a:rPr lang="en-US" sz="1900" dirty="0">
                    <a:latin typeface="Times New Roman" panose="02020603050405020304" pitchFamily="18" charset="0"/>
                    <a:cs typeface="Times New Roman" panose="02020603050405020304" pitchFamily="18" charset="0"/>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561890"/>
              </a:xfrm>
              <a:prstGeom prst="rect">
                <a:avLst/>
              </a:prstGeom>
              <a:blipFill>
                <a:blip r:embed="rId2"/>
                <a:stretch>
                  <a:fillRect l="-504" r="-719" b="-1471"/>
                </a:stretch>
              </a:blipFill>
            </p:spPr>
            <p:txBody>
              <a:bodyPr/>
              <a:lstStyle/>
              <a:p>
                <a:r>
                  <a:rPr lang="en-IN">
                    <a:noFill/>
                  </a:rPr>
                  <a:t> </a:t>
                </a:r>
              </a:p>
            </p:txBody>
          </p:sp>
        </mc:Fallback>
      </mc:AlternateContent>
    </p:spTree>
    <p:extLst>
      <p:ext uri="{BB962C8B-B14F-4D97-AF65-F5344CB8AC3E}">
        <p14:creationId xmlns:p14="http://schemas.microsoft.com/office/powerpoint/2010/main" val="350866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14</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p:pic>
        <p:nvPicPr>
          <p:cNvPr id="5" name="Picture 4">
            <a:extLst>
              <a:ext uri="{FF2B5EF4-FFF2-40B4-BE49-F238E27FC236}">
                <a16:creationId xmlns:a16="http://schemas.microsoft.com/office/drawing/2014/main" id="{D6DE4969-C3C2-45D8-8399-9CD12940D5B5}"/>
              </a:ext>
            </a:extLst>
          </p:cNvPr>
          <p:cNvPicPr>
            <a:picLocks noChangeAspect="1"/>
          </p:cNvPicPr>
          <p:nvPr/>
        </p:nvPicPr>
        <p:blipFill>
          <a:blip r:embed="rId2"/>
          <a:stretch>
            <a:fillRect/>
          </a:stretch>
        </p:blipFill>
        <p:spPr>
          <a:xfrm>
            <a:off x="685800" y="1334812"/>
            <a:ext cx="7620000" cy="5232213"/>
          </a:xfrm>
          <a:prstGeom prst="rect">
            <a:avLst/>
          </a:prstGeom>
        </p:spPr>
      </p:pic>
    </p:spTree>
    <p:extLst>
      <p:ext uri="{BB962C8B-B14F-4D97-AF65-F5344CB8AC3E}">
        <p14:creationId xmlns:p14="http://schemas.microsoft.com/office/powerpoint/2010/main" val="354268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15</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54036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discussion above and the associated example of classification has highlighted a special case of the classifier into R classes for R = 2.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Such a classifier is called the dichotomizer. Although the ancient Greek civilization is rather famous for other interests than decision-making machines, the word dichotomizer is of Greek origin.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two separate Greek language roots are </a:t>
                </a:r>
                <a:r>
                  <a:rPr lang="en-US" sz="1900" i="1" dirty="0">
                    <a:latin typeface="Times New Roman" panose="02020603050405020304" pitchFamily="18" charset="0"/>
                    <a:cs typeface="Times New Roman" panose="02020603050405020304" pitchFamily="18" charset="0"/>
                  </a:rPr>
                  <a:t>dicha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tomia</a:t>
                </a:r>
                <a:r>
                  <a:rPr lang="en-US" sz="1900" dirty="0">
                    <a:latin typeface="Times New Roman" panose="02020603050405020304" pitchFamily="18" charset="0"/>
                    <a:cs typeface="Times New Roman" panose="02020603050405020304" pitchFamily="18" charset="0"/>
                  </a:rPr>
                  <a:t> and they mean in two and cut, respectively.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It has been noted that the general classification condition for the case of a dichotomizer can now be reduced to the inspection of the sign of the following discriminant function</a:t>
                </a:r>
              </a:p>
              <a:p>
                <a:pPr algn="just">
                  <a:lnSpc>
                    <a:spcPct val="125000"/>
                  </a:lnSpc>
                </a:pPr>
                <a14:m>
                  <m:oMathPara xmlns:m="http://schemas.openxmlformats.org/officeDocument/2006/math">
                    <m:oMathParaPr>
                      <m:jc m:val="centerGroup"/>
                    </m:oMathParaPr>
                    <m:oMath xmlns:m="http://schemas.openxmlformats.org/officeDocument/2006/math">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9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9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Thus, the general classification rule can be rewritten for a dichotomizer as follows</a:t>
                </a:r>
              </a:p>
              <a:p>
                <a:pPr algn="just">
                  <a:lnSpc>
                    <a:spcPct val="125000"/>
                  </a:lnSpc>
                </a:pPr>
                <a14:m>
                  <m:oMathPara xmlns:m="http://schemas.openxmlformats.org/officeDocument/2006/math">
                    <m:oMathParaPr>
                      <m:jc m:val="centerGroup"/>
                    </m:oMathParaPr>
                    <m:oMath xmlns:m="http://schemas.openxmlformats.org/officeDocument/2006/math">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ea typeface="Cambria Math" panose="02040503050406030204" pitchFamily="18" charset="0"/>
                          <a:cs typeface="Times New Roman" panose="02020603050405020304" pitchFamily="18" charset="0"/>
                        </a:rPr>
                        <m:t>&gt;0:   </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𝑐𝑙𝑎𝑠𝑠</m:t>
                      </m:r>
                      <m:r>
                        <a:rPr lang="en-IN" sz="1900" b="0" i="1" smtClean="0">
                          <a:latin typeface="Cambria Math" panose="02040503050406030204" pitchFamily="18" charset="0"/>
                          <a:ea typeface="Cambria Math" panose="02040503050406030204" pitchFamily="18" charset="0"/>
                          <a:cs typeface="Times New Roman" panose="02020603050405020304" pitchFamily="18" charset="0"/>
                        </a:rPr>
                        <m:t> 1</m:t>
                      </m:r>
                    </m:oMath>
                  </m:oMathPara>
                </a14:m>
                <a:endParaRPr lang="en-IN" sz="19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900" i="1">
                          <a:latin typeface="Cambria Math" panose="02040503050406030204" pitchFamily="18" charset="0"/>
                          <a:cs typeface="Times New Roman" panose="02020603050405020304" pitchFamily="18" charset="0"/>
                        </a:rPr>
                        <m:t>𝑔</m:t>
                      </m:r>
                      <m:d>
                        <m:dPr>
                          <m:ctrlPr>
                            <a:rPr lang="en-IN" sz="1900" i="1">
                              <a:latin typeface="Cambria Math" panose="02040503050406030204" pitchFamily="18" charset="0"/>
                              <a:cs typeface="Times New Roman" panose="02020603050405020304" pitchFamily="18" charset="0"/>
                            </a:rPr>
                          </m:ctrlPr>
                        </m:dPr>
                        <m:e>
                          <m:r>
                            <a:rPr lang="en-IN" sz="1900" i="1">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cs typeface="Times New Roman" panose="02020603050405020304" pitchFamily="18" charset="0"/>
                        </a:rPr>
                        <m:t>&lt;</m:t>
                      </m:r>
                      <m:r>
                        <a:rPr lang="en-IN" sz="1900" i="1">
                          <a:latin typeface="Cambria Math" panose="02040503050406030204" pitchFamily="18" charset="0"/>
                          <a:ea typeface="Cambria Math" panose="02040503050406030204" pitchFamily="18" charset="0"/>
                          <a:cs typeface="Times New Roman" panose="02020603050405020304" pitchFamily="18" charset="0"/>
                        </a:rPr>
                        <m:t>0:   </m:t>
                      </m:r>
                      <m:r>
                        <a:rPr lang="en-IN" sz="1900" i="1">
                          <a:latin typeface="Cambria Math" panose="02040503050406030204" pitchFamily="18" charset="0"/>
                          <a:ea typeface="Cambria Math" panose="02040503050406030204" pitchFamily="18" charset="0"/>
                          <a:cs typeface="Times New Roman" panose="02020603050405020304" pitchFamily="18" charset="0"/>
                        </a:rPr>
                        <m:t>𝑐𝑙𝑎𝑠𝑠</m:t>
                      </m:r>
                      <m:r>
                        <a:rPr lang="en-IN" sz="1900" i="1">
                          <a:latin typeface="Cambria Math" panose="02040503050406030204" pitchFamily="18" charset="0"/>
                          <a:ea typeface="Cambria Math" panose="02040503050406030204" pitchFamily="18" charset="0"/>
                          <a:cs typeface="Times New Roman" panose="02020603050405020304" pitchFamily="18" charset="0"/>
                        </a:rPr>
                        <m:t> 2</m:t>
                      </m:r>
                    </m:oMath>
                  </m:oMathPara>
                </a14:m>
                <a:endParaRPr lang="en-IN" sz="19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540363"/>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21481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16</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27952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evaluation of conditions is easier to implement in practice than the selection of maximum.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Subtraction and sign examination has replaced the maximum value evaluation. A single threshold logic unit (TLU) can be used to build such a simple dichotomizer as shown in Figure (b).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As discussed earlier the TLU can be considered as a binary (discrete) version of a neuron.</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TLU with weights has been introduced as the discrete binary perceptron.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responses 1, - 1, of the TLU should be interpreted as indicative of categories 1 and 2, respectively.</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TLU element simply implements the sign function defined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𝑖</m:t>
                          </m:r>
                        </m:e>
                        <m:sub>
                          <m:r>
                            <a:rPr lang="en-IN" sz="1900" b="0" i="1" smtClean="0">
                              <a:latin typeface="Cambria Math" panose="02040503050406030204" pitchFamily="18" charset="0"/>
                              <a:cs typeface="Times New Roman" panose="02020603050405020304" pitchFamily="18" charset="0"/>
                            </a:rPr>
                            <m:t>0</m:t>
                          </m:r>
                        </m:sub>
                      </m:sSub>
                      <m:r>
                        <a:rPr lang="en-IN" sz="1900" b="0" i="1" smtClean="0">
                          <a:latin typeface="Cambria Math" panose="02040503050406030204" pitchFamily="18" charset="0"/>
                          <a:cs typeface="Times New Roman" panose="02020603050405020304" pitchFamily="18" charset="0"/>
                        </a:rPr>
                        <m:t>=</m:t>
                      </m:r>
                      <m:func>
                        <m:funcPr>
                          <m:ctrlPr>
                            <a:rPr lang="en-IN" sz="1900" b="0" i="1" smtClean="0">
                              <a:latin typeface="Cambria Math" panose="02040503050406030204" pitchFamily="18" charset="0"/>
                              <a:cs typeface="Times New Roman" panose="02020603050405020304" pitchFamily="18" charset="0"/>
                            </a:rPr>
                          </m:ctrlPr>
                        </m:funcPr>
                        <m:fName>
                          <m:r>
                            <m:rPr>
                              <m:sty m:val="p"/>
                            </m:rPr>
                            <a:rPr lang="en-IN" sz="1900" b="0" i="0" smtClean="0">
                              <a:latin typeface="Cambria Math" panose="02040503050406030204" pitchFamily="18" charset="0"/>
                              <a:cs typeface="Times New Roman" panose="02020603050405020304" pitchFamily="18" charset="0"/>
                            </a:rPr>
                            <m:t>sgn</m:t>
                          </m:r>
                        </m:fName>
                        <m:e>
                          <m:d>
                            <m:dPr>
                              <m:begChr m:val="["/>
                              <m:endChr m:val="]"/>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e>
                          </m:d>
                        </m:e>
                      </m:func>
                      <m:r>
                        <a:rPr lang="en-IN" sz="1900" b="0" i="1" smtClean="0">
                          <a:latin typeface="Cambria Math" panose="02040503050406030204" pitchFamily="18" charset="0"/>
                          <a:cs typeface="Times New Roman" panose="02020603050405020304" pitchFamily="18" charset="0"/>
                        </a:rPr>
                        <m:t>=</m:t>
                      </m:r>
                      <m:d>
                        <m:dPr>
                          <m:begChr m:val="{"/>
                          <m:endChr m:val=""/>
                          <m:ctrlPr>
                            <a:rPr lang="en-IN" sz="19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900" b="0" i="1" smtClean="0">
                                  <a:latin typeface="Cambria Math" panose="02040503050406030204" pitchFamily="18" charset="0"/>
                                  <a:cs typeface="Times New Roman" panose="02020603050405020304" pitchFamily="18" charset="0"/>
                                </a:rPr>
                              </m:ctrlPr>
                            </m:mPr>
                            <m:mr>
                              <m:e>
                                <m:r>
                                  <m:rPr>
                                    <m:brk m:alnAt="7"/>
                                  </m:rPr>
                                  <a:rPr lang="en-IN" sz="1900" b="0" i="1" smtClean="0">
                                    <a:latin typeface="Cambria Math" panose="02040503050406030204" pitchFamily="18" charset="0"/>
                                    <a:cs typeface="Times New Roman" panose="02020603050405020304" pitchFamily="18" charset="0"/>
                                  </a:rPr>
                                  <m:t>−</m:t>
                                </m:r>
                                <m:r>
                                  <a:rPr lang="en-IN" sz="1900" b="0" i="1" smtClean="0">
                                    <a:latin typeface="Cambria Math" panose="02040503050406030204" pitchFamily="18" charset="0"/>
                                    <a:cs typeface="Times New Roman" panose="02020603050405020304" pitchFamily="18" charset="0"/>
                                  </a:rPr>
                                  <m:t>1  </m:t>
                                </m:r>
                                <m:r>
                                  <a:rPr lang="en-IN" sz="1900" b="0" i="1" smtClean="0">
                                    <a:latin typeface="Cambria Math" panose="02040503050406030204" pitchFamily="18" charset="0"/>
                                    <a:cs typeface="Times New Roman" panose="02020603050405020304" pitchFamily="18" charset="0"/>
                                  </a:rPr>
                                  <m:t>𝑓𝑜𝑟</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m:rPr>
                                        <m:brk m:alnAt="7"/>
                                      </m:rPr>
                                      <a:rPr lang="en-IN" sz="1900" b="0" i="1" smtClean="0">
                                        <a:latin typeface="Cambria Math" panose="02040503050406030204" pitchFamily="18" charset="0"/>
                                        <a:cs typeface="Times New Roman" panose="02020603050405020304" pitchFamily="18" charset="0"/>
                                      </a:rPr>
                                      <m:t>𝑥</m:t>
                                    </m:r>
                                  </m:e>
                                </m:d>
                                <m:r>
                                  <m:rPr>
                                    <m:brk m:alnAt="7"/>
                                  </m:rPr>
                                  <a:rPr lang="en-IN" sz="1900" b="0" i="1" smtClean="0">
                                    <a:latin typeface="Cambria Math" panose="02040503050406030204" pitchFamily="18" charset="0"/>
                                    <a:cs typeface="Times New Roman" panose="02020603050405020304" pitchFamily="18" charset="0"/>
                                  </a:rPr>
                                  <m:t>&lt;</m:t>
                                </m:r>
                                <m:r>
                                  <a:rPr lang="en-IN" sz="1900" b="0" i="1" smtClean="0">
                                    <a:latin typeface="Cambria Math" panose="02040503050406030204" pitchFamily="18" charset="0"/>
                                    <a:cs typeface="Times New Roman" panose="02020603050405020304" pitchFamily="18" charset="0"/>
                                  </a:rPr>
                                  <m:t>0</m:t>
                                </m:r>
                              </m:e>
                            </m:mr>
                            <m:mr>
                              <m:e>
                                <m:r>
                                  <a:rPr lang="en-IN" sz="1900" b="0" i="1" smtClean="0">
                                    <a:latin typeface="Cambria Math" panose="02040503050406030204" pitchFamily="18" charset="0"/>
                                    <a:cs typeface="Times New Roman" panose="02020603050405020304" pitchFamily="18" charset="0"/>
                                  </a:rPr>
                                  <m:t>𝑢𝑛𝑑𝑒𝑓𝑖𝑛𝑒</m:t>
                                </m:r>
                                <m:r>
                                  <a:rPr lang="en-IN" sz="1900" b="0" i="1" smtClean="0">
                                    <a:latin typeface="Cambria Math" panose="02040503050406030204" pitchFamily="18" charset="0"/>
                                    <a:cs typeface="Times New Roman" panose="02020603050405020304" pitchFamily="18" charset="0"/>
                                  </a:rPr>
                                  <m:t> </m:t>
                                </m:r>
                              </m:e>
                            </m:mr>
                            <m:mr>
                              <m:e>
                                <m:r>
                                  <a:rPr lang="en-IN" sz="1900" b="0" i="1" smtClean="0">
                                    <a:latin typeface="Cambria Math" panose="02040503050406030204" pitchFamily="18" charset="0"/>
                                    <a:cs typeface="Times New Roman" panose="02020603050405020304" pitchFamily="18" charset="0"/>
                                  </a:rPr>
                                  <m:t>1     </m:t>
                                </m:r>
                                <m:r>
                                  <a:rPr lang="en-IN" sz="1900" b="0" i="1" smtClean="0">
                                    <a:latin typeface="Cambria Math" panose="02040503050406030204" pitchFamily="18" charset="0"/>
                                    <a:cs typeface="Times New Roman" panose="02020603050405020304" pitchFamily="18" charset="0"/>
                                  </a:rPr>
                                  <m:t>𝑓𝑜𝑟</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cs typeface="Times New Roman" panose="02020603050405020304" pitchFamily="18" charset="0"/>
                                  </a:rPr>
                                  <m:t>&gt;0</m:t>
                                </m:r>
                              </m:e>
                            </m:mr>
                          </m:m>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𝑓𝑜𝑟</m:t>
                          </m:r>
                          <m:r>
                            <a:rPr lang="en-IN" sz="1900" b="0" i="1" smtClean="0">
                              <a:latin typeface="Cambria Math" panose="02040503050406030204" pitchFamily="18" charset="0"/>
                              <a:cs typeface="Times New Roman" panose="02020603050405020304" pitchFamily="18" charset="0"/>
                            </a:rPr>
                            <m:t> </m:t>
                          </m:r>
                          <m:r>
                            <a:rPr lang="en-IN" sz="1900" b="0" i="1" smtClean="0">
                              <a:latin typeface="Cambria Math" panose="02040503050406030204" pitchFamily="18" charset="0"/>
                              <a:cs typeface="Times New Roman" panose="02020603050405020304" pitchFamily="18" charset="0"/>
                            </a:rPr>
                            <m:t>𝑔</m:t>
                          </m:r>
                          <m:d>
                            <m:dPr>
                              <m:ctrlPr>
                                <a:rPr lang="en-IN" sz="1900" b="0" i="1" smtClean="0">
                                  <a:latin typeface="Cambria Math" panose="02040503050406030204" pitchFamily="18" charset="0"/>
                                  <a:cs typeface="Times New Roman" panose="02020603050405020304" pitchFamily="18" charset="0"/>
                                </a:rPr>
                              </m:ctrlPr>
                            </m:dPr>
                            <m:e>
                              <m:r>
                                <a:rPr lang="en-IN" sz="1900" b="0" i="1" smtClean="0">
                                  <a:latin typeface="Cambria Math" panose="02040503050406030204" pitchFamily="18" charset="0"/>
                                  <a:cs typeface="Times New Roman" panose="02020603050405020304" pitchFamily="18" charset="0"/>
                                </a:rPr>
                                <m:t>𝑥</m:t>
                              </m:r>
                            </m:e>
                          </m:d>
                          <m:r>
                            <a:rPr lang="en-IN" sz="1900" b="0" i="1" smtClean="0">
                              <a:latin typeface="Cambria Math" panose="02040503050406030204" pitchFamily="18" charset="0"/>
                              <a:cs typeface="Times New Roman" panose="02020603050405020304" pitchFamily="18" charset="0"/>
                            </a:rPr>
                            <m:t>=0</m:t>
                          </m:r>
                        </m:e>
                      </m:d>
                    </m:oMath>
                  </m:oMathPara>
                </a14:m>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279522"/>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26164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17</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p:sp>
        <p:nvSpPr>
          <p:cNvPr id="6" name="TextBox 5"/>
          <p:cNvSpPr txBox="1"/>
          <p:nvPr/>
        </p:nvSpPr>
        <p:spPr>
          <a:xfrm>
            <a:off x="335622" y="1493776"/>
            <a:ext cx="8472755" cy="44439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Once a general functional form of the discriminant functions has been suitably chosen, discriminants can be computed using a priori information about the classification of patterns, provided that such information is available.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such an approach, the design of a classifier can be based entirely on the computation of decision boundaries as derived from patterns and their membership in classes.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Throughout this chapter and most portions of this book, however, we will focus mainly on classifiers whose decision capabilities are generated from training patterns by means of an iterative learning, or training, algorithm.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Once a type of discriminant function has been assumed, the algorithm of learning functions, provided the training pattern sets are separable by the assumed type of decision function. </a:t>
            </a:r>
          </a:p>
        </p:txBody>
      </p:sp>
    </p:spTree>
    <p:extLst>
      <p:ext uri="{BB962C8B-B14F-4D97-AF65-F5344CB8AC3E}">
        <p14:creationId xmlns:p14="http://schemas.microsoft.com/office/powerpoint/2010/main" val="7121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18</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p:sp>
        <p:nvSpPr>
          <p:cNvPr id="6" name="TextBox 5"/>
          <p:cNvSpPr txBox="1"/>
          <p:nvPr/>
        </p:nvSpPr>
        <p:spPr>
          <a:xfrm>
            <a:off x="335622" y="1493776"/>
            <a:ext cx="8472755" cy="517487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For study of such adaptive, or trainable, classifiers the following assumptions are made:</a:t>
            </a:r>
          </a:p>
          <a:p>
            <a:pPr marL="800100" lvl="1"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training pattern set and classification of all its members are known, thus the training is supervised. </a:t>
            </a:r>
          </a:p>
          <a:p>
            <a:pPr marL="800100" lvl="1"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discriminant functions have a linear form and only their coefficients are adjusted in the training procedure.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Under these assumptions, a trainable classifier can be implemented that learns by examples. In this context, we will be interested in input data vectors for which we have a priori knowledge of their correct classification.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These vectors will be referred to as class prototypes or exemplars. The classification problem will then be one c finding decision surfaces, in n-dimensional space, that will enable correct classification of the prototypes and will afford some degree of confidence in correctly recognizing and classifying unknown patterns that have not been used for training.</a:t>
            </a:r>
          </a:p>
        </p:txBody>
      </p:sp>
    </p:spTree>
    <p:extLst>
      <p:ext uri="{BB962C8B-B14F-4D97-AF65-F5344CB8AC3E}">
        <p14:creationId xmlns:p14="http://schemas.microsoft.com/office/powerpoint/2010/main" val="31323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19</a:t>
            </a:fld>
            <a:endParaRPr lang="en-US" dirty="0"/>
          </a:p>
        </p:txBody>
      </p:sp>
      <p:sp>
        <p:nvSpPr>
          <p:cNvPr id="3" name="TextBox 2"/>
          <p:cNvSpPr txBox="1"/>
          <p:nvPr/>
        </p:nvSpPr>
        <p:spPr>
          <a:xfrm>
            <a:off x="1447800" y="609600"/>
            <a:ext cx="67056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DISCRIMINANT FUNCTIONS</a:t>
            </a:r>
          </a:p>
        </p:txBody>
      </p:sp>
      <p:pic>
        <p:nvPicPr>
          <p:cNvPr id="5" name="Picture 4">
            <a:extLst>
              <a:ext uri="{FF2B5EF4-FFF2-40B4-BE49-F238E27FC236}">
                <a16:creationId xmlns:a16="http://schemas.microsoft.com/office/drawing/2014/main" id="{D6DE4969-C3C2-45D8-8399-9CD12940D5B5}"/>
              </a:ext>
            </a:extLst>
          </p:cNvPr>
          <p:cNvPicPr>
            <a:picLocks noChangeAspect="1"/>
          </p:cNvPicPr>
          <p:nvPr/>
        </p:nvPicPr>
        <p:blipFill>
          <a:blip r:embed="rId2"/>
          <a:stretch>
            <a:fillRect/>
          </a:stretch>
        </p:blipFill>
        <p:spPr>
          <a:xfrm>
            <a:off x="685800" y="1334812"/>
            <a:ext cx="7620000" cy="5232213"/>
          </a:xfrm>
          <a:prstGeom prst="rect">
            <a:avLst/>
          </a:prstGeom>
        </p:spPr>
      </p:pic>
    </p:spTree>
    <p:extLst>
      <p:ext uri="{BB962C8B-B14F-4D97-AF65-F5344CB8AC3E}">
        <p14:creationId xmlns:p14="http://schemas.microsoft.com/office/powerpoint/2010/main" val="107938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12484"/>
            <a:ext cx="8472755" cy="517487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One of the most useful tasks that can be performed by networks of interconnected nonlinear elements introduced in the previous chapter is pattern classification.</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 pattern is the quantitative description of an object, event, or phenomenon.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classification may involve spatial and temporal patterns. Examples of spatial patterns are pictures, video images of ships, weather maps, fingerprints and characters.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Examples of temporal patterns include speech signals, signal vs time produced by sensors, electrocardiograms, and seismograms.</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Temporal patterns usually involve ordered sequences of data appearing in time.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goal of pattern classification is to assign a physical object, event, or phenomenon to one of the prespecified classes (also called categories.).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Despite the lack of any formal theory of pattern perception and classification, human beings and animals have performed these tasks since the beginning of their existence. </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85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20</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Linear Machine &amp; Minimum Distance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4439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efficient classifier having the block diagram as shown in Figure must be described, in general, by discriminant functions that are not linear functions of the inputs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𝑥</m:t>
                    </m:r>
                    <m:r>
                      <a:rPr lang="en-US" sz="1900" i="1" dirty="0" smtClean="0">
                        <a:latin typeface="Cambria Math" panose="02040503050406030204" pitchFamily="18" charset="0"/>
                        <a:cs typeface="Times New Roman" panose="02020603050405020304" pitchFamily="18" charset="0"/>
                      </a:rPr>
                      <m:t>1, </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2, . . . , </m:t>
                    </m:r>
                    <m:r>
                      <a:rPr lang="en-US" sz="1900" i="1" dirty="0" err="1" smtClean="0">
                        <a:latin typeface="Cambria Math" panose="02040503050406030204" pitchFamily="18" charset="0"/>
                        <a:cs typeface="Times New Roman" panose="02020603050405020304" pitchFamily="18" charset="0"/>
                      </a:rPr>
                      <m:t>𝑥𝑛</m:t>
                    </m:r>
                  </m:oMath>
                </a14:m>
                <a:r>
                  <a:rPr lang="en-US" sz="19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An example of such classification is provided in Figure c. As will be shown later, the use of nonlinear discriminant functions can be avoided by changing the classifier's feedforward architecture to the multilayer form.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Such an architecture is comprised of more layers of elementary classifiers such as the discussed dichotomizer or the “dichotomizer” providing continuous response between - 1 and + 1.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elementary decision making discrete, or continuous dichotomizers, will then again be described with the argument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𝑔</m:t>
                    </m:r>
                    <m:r>
                      <a:rPr lang="en-US" sz="1900" i="1" dirty="0">
                        <a:latin typeface="Cambria Math" panose="02040503050406030204" pitchFamily="18" charset="0"/>
                        <a:cs typeface="Times New Roman" panose="02020603050405020304" pitchFamily="18" charset="0"/>
                      </a:rPr>
                      <m:t>(</m:t>
                    </m:r>
                    <m:r>
                      <a:rPr lang="en-US" sz="1900" i="1" dirty="0">
                        <a:latin typeface="Cambria Math" panose="02040503050406030204" pitchFamily="18" charset="0"/>
                        <a:cs typeface="Times New Roman" panose="02020603050405020304" pitchFamily="18" charset="0"/>
                      </a:rPr>
                      <m:t>𝑥</m:t>
                    </m:r>
                    <m:r>
                      <a:rPr lang="en-US" sz="1900" i="1" dirty="0">
                        <a:latin typeface="Cambria Math" panose="02040503050406030204" pitchFamily="18" charset="0"/>
                        <a:cs typeface="Times New Roman" panose="02020603050405020304" pitchFamily="18" charset="0"/>
                      </a:rPr>
                      <m:t>) </m:t>
                    </m:r>
                  </m:oMath>
                </a14:m>
                <a:r>
                  <a:rPr lang="en-US" sz="1900" dirty="0">
                    <a:latin typeface="Times New Roman" panose="02020603050405020304" pitchFamily="18" charset="0"/>
                    <a:cs typeface="Times New Roman" panose="02020603050405020304" pitchFamily="18" charset="0"/>
                  </a:rPr>
                  <a:t>being the basic linear discriminant function.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443909"/>
              </a:xfrm>
              <a:prstGeom prst="rect">
                <a:avLst/>
              </a:prstGeom>
              <a:blipFill>
                <a:blip r:embed="rId2"/>
                <a:stretch>
                  <a:fillRect l="-504" r="-719" b="-1509"/>
                </a:stretch>
              </a:blipFill>
            </p:spPr>
            <p:txBody>
              <a:bodyPr/>
              <a:lstStyle/>
              <a:p>
                <a:r>
                  <a:rPr lang="en-IN">
                    <a:noFill/>
                  </a:rPr>
                  <a:t> </a:t>
                </a:r>
              </a:p>
            </p:txBody>
          </p:sp>
        </mc:Fallback>
      </mc:AlternateContent>
    </p:spTree>
    <p:extLst>
      <p:ext uri="{BB962C8B-B14F-4D97-AF65-F5344CB8AC3E}">
        <p14:creationId xmlns:p14="http://schemas.microsoft.com/office/powerpoint/2010/main" val="27844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21</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Linear Machine &amp; Minimum Distance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188551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Since the linear discriminant function is of special importance, It will be assumed throughout that </a:t>
                </a:r>
                <a14:m>
                  <m:oMath xmlns:m="http://schemas.openxmlformats.org/officeDocument/2006/math">
                    <m:sSup>
                      <m:sSupPr>
                        <m:ctrlPr>
                          <a:rPr lang="en-US" sz="1900" i="1" dirty="0" smtClean="0">
                            <a:latin typeface="Cambria Math" panose="02040503050406030204" pitchFamily="18" charset="0"/>
                            <a:cs typeface="Times New Roman" panose="02020603050405020304" pitchFamily="18" charset="0"/>
                          </a:rPr>
                        </m:ctrlPr>
                      </m:sSupPr>
                      <m:e>
                        <m:r>
                          <a:rPr lang="en-IN" sz="1900" b="0" i="1" dirty="0" smtClean="0">
                            <a:latin typeface="Cambria Math" panose="02040503050406030204" pitchFamily="18" charset="0"/>
                            <a:cs typeface="Times New Roman" panose="02020603050405020304" pitchFamily="18" charset="0"/>
                          </a:rPr>
                          <m:t>𝐸</m:t>
                        </m:r>
                      </m:e>
                      <m:sup>
                        <m:r>
                          <a:rPr lang="en-IN" sz="1900" b="0" i="1" dirty="0" smtClean="0">
                            <a:latin typeface="Cambria Math" panose="02040503050406030204" pitchFamily="18" charset="0"/>
                            <a:cs typeface="Times New Roman" panose="02020603050405020304" pitchFamily="18" charset="0"/>
                          </a:rPr>
                          <m:t>𝑛</m:t>
                        </m:r>
                      </m:sup>
                    </m:sSup>
                  </m:oMath>
                </a14:m>
                <a:r>
                  <a:rPr lang="en-US" sz="1900" dirty="0">
                    <a:latin typeface="Times New Roman" panose="02020603050405020304" pitchFamily="18" charset="0"/>
                    <a:cs typeface="Times New Roman" panose="02020603050405020304" pitchFamily="18" charset="0"/>
                  </a:rPr>
                  <a:t> is the n-dimensional Euclidean pattern space.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Also, without any loss of generality, we will initially assume that R = 2.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the linear classification case, the decision surface is a hyperplane and its equation can be derived based on generalization of Figure.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1885516"/>
              </a:xfrm>
              <a:prstGeom prst="rect">
                <a:avLst/>
              </a:prstGeom>
              <a:blipFill>
                <a:blip r:embed="rId2"/>
                <a:stretch>
                  <a:fillRect l="-504" r="-719" b="-4854"/>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BEEE88CA-7203-4D6E-8EF4-183F783320F8}"/>
              </a:ext>
            </a:extLst>
          </p:cNvPr>
          <p:cNvPicPr>
            <a:picLocks noChangeAspect="1"/>
          </p:cNvPicPr>
          <p:nvPr/>
        </p:nvPicPr>
        <p:blipFill>
          <a:blip r:embed="rId3"/>
          <a:stretch>
            <a:fillRect/>
          </a:stretch>
        </p:blipFill>
        <p:spPr>
          <a:xfrm>
            <a:off x="2286000" y="3509781"/>
            <a:ext cx="4171950" cy="3038475"/>
          </a:xfrm>
          <a:prstGeom prst="rect">
            <a:avLst/>
          </a:prstGeom>
        </p:spPr>
      </p:pic>
    </p:spTree>
    <p:extLst>
      <p:ext uri="{BB962C8B-B14F-4D97-AF65-F5344CB8AC3E}">
        <p14:creationId xmlns:p14="http://schemas.microsoft.com/office/powerpoint/2010/main" val="24985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22</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Linear Machine &amp; Minimum Distance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76265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Figure depicts two clusters of patterns, each cluster belonging to one known category.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center points of the clusters shown of classes 1 and 2 are vectors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𝑥</m:t>
                    </m:r>
                    <m:r>
                      <a:rPr lang="en-IN" sz="1900" b="0" i="1" dirty="0" smtClean="0">
                        <a:latin typeface="Cambria Math" panose="02040503050406030204" pitchFamily="18" charset="0"/>
                        <a:cs typeface="Times New Roman" panose="02020603050405020304" pitchFamily="18" charset="0"/>
                      </a:rPr>
                      <m:t>1</m:t>
                    </m:r>
                  </m:oMath>
                </a14:m>
                <a:r>
                  <a:rPr lang="en-US" sz="1900" dirty="0">
                    <a:latin typeface="Times New Roman" panose="02020603050405020304" pitchFamily="18" charset="0"/>
                    <a:cs typeface="Times New Roman" panose="02020603050405020304" pitchFamily="18" charset="0"/>
                  </a:rPr>
                  <a:t> and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𝑥</m:t>
                    </m:r>
                    <m:r>
                      <a:rPr lang="en-US" sz="1900" i="1" dirty="0" smtClean="0">
                        <a:latin typeface="Cambria Math" panose="02040503050406030204" pitchFamily="18" charset="0"/>
                        <a:cs typeface="Times New Roman" panose="02020603050405020304" pitchFamily="18" charset="0"/>
                      </a:rPr>
                      <m:t>2</m:t>
                    </m:r>
                  </m:oMath>
                </a14:m>
                <a:r>
                  <a:rPr lang="en-US" sz="1900" dirty="0">
                    <a:latin typeface="Times New Roman" panose="02020603050405020304" pitchFamily="18" charset="0"/>
                    <a:cs typeface="Times New Roman" panose="02020603050405020304" pitchFamily="18" charset="0"/>
                  </a:rPr>
                  <a:t>, respectively.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center, or prototype, points can be interpreted here as centers of gravity for each cluster.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We prefer that the decision hyperplane contain the midpoint of the line segment connecting prototype points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𝑃</m:t>
                    </m:r>
                    <m:r>
                      <a:rPr lang="en-IN" sz="1900" b="0" i="1" dirty="0" smtClean="0">
                        <a:latin typeface="Cambria Math" panose="02040503050406030204" pitchFamily="18" charset="0"/>
                        <a:cs typeface="Times New Roman" panose="02020603050405020304" pitchFamily="18" charset="0"/>
                      </a:rPr>
                      <m:t>1</m:t>
                    </m:r>
                  </m:oMath>
                </a14:m>
                <a:r>
                  <a:rPr lang="en-US" sz="1900" dirty="0">
                    <a:latin typeface="Times New Roman" panose="02020603050405020304" pitchFamily="18" charset="0"/>
                    <a:cs typeface="Times New Roman" panose="02020603050405020304" pitchFamily="18" charset="0"/>
                  </a:rPr>
                  <a:t> and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𝑃</m:t>
                    </m:r>
                    <m:r>
                      <a:rPr lang="en-IN" sz="1900" b="0" i="1" dirty="0" smtClean="0">
                        <a:latin typeface="Cambria Math" panose="02040503050406030204" pitchFamily="18" charset="0"/>
                        <a:cs typeface="Times New Roman" panose="02020603050405020304" pitchFamily="18" charset="0"/>
                      </a:rPr>
                      <m:t>2</m:t>
                    </m:r>
                  </m:oMath>
                </a14:m>
                <a:r>
                  <a:rPr lang="en-US" sz="1900" dirty="0">
                    <a:latin typeface="Times New Roman" panose="02020603050405020304" pitchFamily="18" charset="0"/>
                    <a:cs typeface="Times New Roman" panose="02020603050405020304" pitchFamily="18" charset="0"/>
                  </a:rPr>
                  <a:t>, and it should be normal to the vector </a:t>
                </a:r>
                <a14:m>
                  <m:oMath xmlns:m="http://schemas.openxmlformats.org/officeDocument/2006/math">
                    <m:r>
                      <a:rPr lang="en-US" sz="1900" i="1" dirty="0" smtClean="0">
                        <a:latin typeface="Cambria Math" panose="02040503050406030204" pitchFamily="18" charset="0"/>
                        <a:cs typeface="Times New Roman" panose="02020603050405020304" pitchFamily="18" charset="0"/>
                      </a:rPr>
                      <m:t>𝑥𝑙</m:t>
                    </m:r>
                    <m:r>
                      <a:rPr lang="en-US" sz="1900" i="1" dirty="0" smtClean="0">
                        <a:latin typeface="Cambria Math" panose="02040503050406030204" pitchFamily="18" charset="0"/>
                        <a:cs typeface="Times New Roman" panose="02020603050405020304" pitchFamily="18" charset="0"/>
                      </a:rPr>
                      <m:t> − </m:t>
                    </m:r>
                    <m:r>
                      <a:rPr lang="en-US" sz="1900" i="1" dirty="0" smtClean="0">
                        <a:latin typeface="Cambria Math" panose="02040503050406030204" pitchFamily="18" charset="0"/>
                        <a:cs typeface="Times New Roman" panose="02020603050405020304" pitchFamily="18" charset="0"/>
                      </a:rPr>
                      <m:t>𝑥</m:t>
                    </m:r>
                    <m:r>
                      <a:rPr lang="en-US" sz="1900" i="1" dirty="0" smtClean="0">
                        <a:latin typeface="Cambria Math" panose="02040503050406030204" pitchFamily="18" charset="0"/>
                        <a:cs typeface="Times New Roman" panose="02020603050405020304" pitchFamily="18" charset="0"/>
                      </a:rPr>
                      <m:t>2</m:t>
                    </m:r>
                  </m:oMath>
                </a14:m>
                <a:r>
                  <a:rPr lang="en-US" sz="1900" dirty="0">
                    <a:latin typeface="Times New Roman" panose="02020603050405020304" pitchFamily="18" charset="0"/>
                    <a:cs typeface="Times New Roman" panose="02020603050405020304" pitchFamily="18" charset="0"/>
                  </a:rPr>
                  <a:t>, which is directed toward </a:t>
                </a:r>
                <a14:m>
                  <m:oMath xmlns:m="http://schemas.openxmlformats.org/officeDocument/2006/math">
                    <m:r>
                      <a:rPr lang="en-US" sz="1900" i="1" dirty="0">
                        <a:latin typeface="Cambria Math" panose="02040503050406030204" pitchFamily="18" charset="0"/>
                        <a:cs typeface="Times New Roman" panose="02020603050405020304" pitchFamily="18" charset="0"/>
                      </a:rPr>
                      <m:t>𝑃</m:t>
                    </m:r>
                    <m:r>
                      <a:rPr lang="en-IN" sz="1900" i="1" dirty="0">
                        <a:latin typeface="Cambria Math" panose="02040503050406030204" pitchFamily="18" charset="0"/>
                        <a:cs typeface="Times New Roman" panose="02020603050405020304" pitchFamily="18" charset="0"/>
                      </a:rPr>
                      <m:t>1</m:t>
                    </m:r>
                  </m:oMath>
                </a14:m>
                <a:r>
                  <a:rPr lang="en-US" sz="19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decision hyperplane equation can thus be written in the following form:</a:t>
                </a: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900" i="1" smtClean="0">
                              <a:latin typeface="Cambria Math" panose="02040503050406030204" pitchFamily="18" charset="0"/>
                              <a:cs typeface="Times New Roman" panose="02020603050405020304" pitchFamily="18" charset="0"/>
                            </a:rPr>
                          </m:ctrlPr>
                        </m:sSupPr>
                        <m:e>
                          <m:r>
                            <a:rPr lang="en-IN" sz="1900" b="0" i="1" smtClean="0">
                              <a:latin typeface="Cambria Math" panose="02040503050406030204" pitchFamily="18" charset="0"/>
                              <a:cs typeface="Times New Roman" panose="02020603050405020304" pitchFamily="18" charset="0"/>
                            </a:rPr>
                            <m:t>(</m:t>
                          </m:r>
                          <m:sSub>
                            <m:sSubPr>
                              <m:ctrlPr>
                                <a:rPr lang="en-IN" sz="1900" b="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1</m:t>
                              </m:r>
                            </m:sub>
                          </m:sSub>
                          <m:r>
                            <a:rPr lang="en-IN" sz="1900" b="0" i="1" smtClean="0">
                              <a:latin typeface="Cambria Math" panose="02040503050406030204" pitchFamily="18" charset="0"/>
                              <a:cs typeface="Times New Roman" panose="02020603050405020304" pitchFamily="18" charset="0"/>
                            </a:rPr>
                            <m:t>−</m:t>
                          </m:r>
                          <m:sSub>
                            <m:sSubPr>
                              <m:ctrlPr>
                                <a:rPr lang="en-IN" sz="1900" b="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2</m:t>
                              </m:r>
                            </m:sub>
                          </m:sSub>
                          <m:r>
                            <a:rPr lang="en-IN" sz="1900" b="0" i="1" smtClean="0">
                              <a:latin typeface="Cambria Math" panose="02040503050406030204" pitchFamily="18" charset="0"/>
                              <a:cs typeface="Times New Roman" panose="02020603050405020304" pitchFamily="18" charset="0"/>
                            </a:rPr>
                            <m:t>)</m:t>
                          </m:r>
                        </m:e>
                        <m:sup>
                          <m:r>
                            <a:rPr lang="en-IN" sz="1900" b="0" i="1" smtClean="0">
                              <a:latin typeface="Cambria Math" panose="02040503050406030204" pitchFamily="18" charset="0"/>
                              <a:cs typeface="Times New Roman" panose="02020603050405020304" pitchFamily="18" charset="0"/>
                            </a:rPr>
                            <m:t>𝑡</m:t>
                          </m:r>
                        </m:sup>
                      </m:sSup>
                      <m:r>
                        <a:rPr lang="en-IN" sz="1900" b="0" i="1" smtClean="0">
                          <a:latin typeface="Cambria Math" panose="02040503050406030204" pitchFamily="18" charset="0"/>
                          <a:cs typeface="Times New Roman" panose="02020603050405020304" pitchFamily="18" charset="0"/>
                        </a:rPr>
                        <m:t>𝑥</m:t>
                      </m:r>
                      <m:r>
                        <a:rPr lang="en-IN" sz="1900" b="0" i="1" smtClean="0">
                          <a:latin typeface="Cambria Math" panose="02040503050406030204" pitchFamily="18" charset="0"/>
                          <a:cs typeface="Times New Roman" panose="02020603050405020304" pitchFamily="18" charset="0"/>
                        </a:rPr>
                        <m:t>+</m:t>
                      </m:r>
                      <m:f>
                        <m:fPr>
                          <m:ctrlPr>
                            <a:rPr lang="en-IN" sz="1900" b="0" i="1" smtClean="0">
                              <a:latin typeface="Cambria Math" panose="02040503050406030204" pitchFamily="18" charset="0"/>
                              <a:cs typeface="Times New Roman" panose="02020603050405020304" pitchFamily="18" charset="0"/>
                            </a:rPr>
                          </m:ctrlPr>
                        </m:fPr>
                        <m:num>
                          <m:r>
                            <a:rPr lang="en-IN" sz="1900" b="0" i="1" smtClean="0">
                              <a:latin typeface="Cambria Math" panose="02040503050406030204" pitchFamily="18" charset="0"/>
                              <a:cs typeface="Times New Roman" panose="02020603050405020304" pitchFamily="18" charset="0"/>
                            </a:rPr>
                            <m:t>1</m:t>
                          </m:r>
                        </m:num>
                        <m:den>
                          <m:r>
                            <a:rPr lang="en-IN" sz="1900" b="0" i="1" smtClean="0">
                              <a:latin typeface="Cambria Math" panose="02040503050406030204" pitchFamily="18" charset="0"/>
                              <a:cs typeface="Times New Roman" panose="02020603050405020304" pitchFamily="18" charset="0"/>
                            </a:rPr>
                            <m:t>2</m:t>
                          </m:r>
                        </m:den>
                      </m:f>
                      <m:d>
                        <m:dPr>
                          <m:ctrlPr>
                            <a:rPr lang="en-IN" sz="1900" b="0" i="1" smtClean="0">
                              <a:latin typeface="Cambria Math" panose="02040503050406030204" pitchFamily="18" charset="0"/>
                              <a:cs typeface="Times New Roman" panose="02020603050405020304" pitchFamily="18" charset="0"/>
                            </a:rPr>
                          </m:ctrlPr>
                        </m:dPr>
                        <m:e>
                          <m:sSup>
                            <m:sSupPr>
                              <m:ctrlPr>
                                <a:rPr lang="en-IN" sz="1900" b="0" i="1" smtClean="0">
                                  <a:latin typeface="Cambria Math" panose="02040503050406030204" pitchFamily="18" charset="0"/>
                                  <a:cs typeface="Times New Roman" panose="02020603050405020304" pitchFamily="18" charset="0"/>
                                </a:rPr>
                              </m:ctrlPr>
                            </m:sSupPr>
                            <m:e>
                              <m:d>
                                <m:dPr>
                                  <m:begChr m:val="‖"/>
                                  <m:endChr m:val="‖"/>
                                  <m:ctrlPr>
                                    <a:rPr lang="en-IN" sz="1900" b="0" i="1" smtClean="0">
                                      <a:latin typeface="Cambria Math" panose="02040503050406030204" pitchFamily="18" charset="0"/>
                                      <a:cs typeface="Times New Roman" panose="02020603050405020304" pitchFamily="18" charset="0"/>
                                    </a:rPr>
                                  </m:ctrlPr>
                                </m:dPr>
                                <m:e>
                                  <m:sSub>
                                    <m:sSubPr>
                                      <m:ctrlPr>
                                        <a:rPr lang="en-IN" sz="1900" b="0" i="1" smtClean="0">
                                          <a:latin typeface="Cambria Math" panose="02040503050406030204" pitchFamily="18" charset="0"/>
                                          <a:cs typeface="Times New Roman" panose="02020603050405020304" pitchFamily="18" charset="0"/>
                                        </a:rPr>
                                      </m:ctrlPr>
                                    </m:sSubPr>
                                    <m:e>
                                      <m:r>
                                        <a:rPr lang="en-IN" sz="1900" b="0" i="1" smtClean="0">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2</m:t>
                                      </m:r>
                                    </m:sub>
                                  </m:sSub>
                                </m:e>
                              </m:d>
                            </m:e>
                            <m:sup>
                              <m:r>
                                <a:rPr lang="en-IN" sz="1900" b="0" i="1" smtClean="0">
                                  <a:latin typeface="Cambria Math" panose="02040503050406030204" pitchFamily="18" charset="0"/>
                                  <a:cs typeface="Times New Roman" panose="02020603050405020304" pitchFamily="18" charset="0"/>
                                </a:rPr>
                                <m:t>2</m:t>
                              </m:r>
                            </m:sup>
                          </m:sSup>
                          <m:r>
                            <a:rPr lang="en-IN" sz="1900" b="0" i="1" smtClean="0">
                              <a:latin typeface="Cambria Math" panose="02040503050406030204" pitchFamily="18" charset="0"/>
                              <a:cs typeface="Times New Roman" panose="02020603050405020304" pitchFamily="18" charset="0"/>
                            </a:rPr>
                            <m:t>−</m:t>
                          </m:r>
                          <m:sSup>
                            <m:sSupPr>
                              <m:ctrlPr>
                                <a:rPr lang="en-IN" sz="1900" i="1">
                                  <a:latin typeface="Cambria Math" panose="02040503050406030204" pitchFamily="18" charset="0"/>
                                  <a:cs typeface="Times New Roman" panose="02020603050405020304" pitchFamily="18" charset="0"/>
                                </a:rPr>
                              </m:ctrlPr>
                            </m:sSupPr>
                            <m:e>
                              <m:d>
                                <m:dPr>
                                  <m:begChr m:val="‖"/>
                                  <m:endChr m:val="‖"/>
                                  <m:ctrlPr>
                                    <a:rPr lang="en-IN" sz="1900" i="1">
                                      <a:latin typeface="Cambria Math" panose="02040503050406030204" pitchFamily="18" charset="0"/>
                                      <a:cs typeface="Times New Roman" panose="02020603050405020304" pitchFamily="18" charset="0"/>
                                    </a:rPr>
                                  </m:ctrlPr>
                                </m:dPr>
                                <m:e>
                                  <m:sSub>
                                    <m:sSubPr>
                                      <m:ctrlPr>
                                        <a:rPr lang="en-IN" sz="1900" i="1">
                                          <a:latin typeface="Cambria Math" panose="02040503050406030204" pitchFamily="18" charset="0"/>
                                          <a:cs typeface="Times New Roman" panose="02020603050405020304" pitchFamily="18" charset="0"/>
                                        </a:rPr>
                                      </m:ctrlPr>
                                    </m:sSubPr>
                                    <m:e>
                                      <m:r>
                                        <a:rPr lang="en-IN" sz="1900" i="1">
                                          <a:latin typeface="Cambria Math" panose="02040503050406030204" pitchFamily="18" charset="0"/>
                                          <a:cs typeface="Times New Roman" panose="02020603050405020304" pitchFamily="18" charset="0"/>
                                        </a:rPr>
                                        <m:t>𝑥</m:t>
                                      </m:r>
                                    </m:e>
                                    <m:sub>
                                      <m:r>
                                        <a:rPr lang="en-IN" sz="1900" b="0" i="1" smtClean="0">
                                          <a:latin typeface="Cambria Math" panose="02040503050406030204" pitchFamily="18" charset="0"/>
                                          <a:cs typeface="Times New Roman" panose="02020603050405020304" pitchFamily="18" charset="0"/>
                                        </a:rPr>
                                        <m:t>1</m:t>
                                      </m:r>
                                    </m:sub>
                                  </m:sSub>
                                </m:e>
                              </m:d>
                            </m:e>
                            <m:sup>
                              <m:r>
                                <a:rPr lang="en-IN" sz="1900" i="1">
                                  <a:latin typeface="Cambria Math" panose="02040503050406030204" pitchFamily="18" charset="0"/>
                                  <a:cs typeface="Times New Roman" panose="02020603050405020304" pitchFamily="18" charset="0"/>
                                </a:rPr>
                                <m:t>2</m:t>
                              </m:r>
                            </m:sup>
                          </m:sSup>
                        </m:e>
                      </m:d>
                      <m:r>
                        <a:rPr lang="en-IN" sz="1900" b="0" i="1" smtClean="0">
                          <a:latin typeface="Cambria Math" panose="02040503050406030204" pitchFamily="18" charset="0"/>
                          <a:cs typeface="Times New Roman" panose="02020603050405020304" pitchFamily="18" charset="0"/>
                        </a:rPr>
                        <m:t>=0</m:t>
                      </m:r>
                    </m:oMath>
                  </m:oMathPara>
                </a14:m>
                <a:endParaRPr lang="en-US" sz="19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762650"/>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243696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23</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Linear Machine &amp; Minimum Distance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02111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left side of Equation is obviously the dichotomizer's discriminant function g(x). It can also be seen that g(x) implied here constitutes a hyperplane described by the equation</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sub>
                      </m:sSub>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𝑛</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=0</m:t>
                      </m:r>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𝑤</m:t>
                                    </m:r>
                                  </m:e>
                                </m:mr>
                                <m:mr>
                                  <m:e>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sub>
                                    </m:sSub>
                                  </m:e>
                                </m:mr>
                              </m:m>
                            </m:e>
                          </m:d>
                        </m:e>
                        <m:sup>
                          <m:r>
                            <a:rPr lang="en-IN" sz="1600" b="0" i="1" smtClean="0">
                              <a:latin typeface="Cambria Math" panose="02040503050406030204" pitchFamily="18" charset="0"/>
                              <a:cs typeface="Times New Roman" panose="02020603050405020304" pitchFamily="18" charset="0"/>
                            </a:rPr>
                            <m:t>𝑡</m:t>
                          </m:r>
                        </m:sup>
                      </m:sSup>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𝑥</m:t>
                                </m:r>
                              </m:e>
                            </m:mr>
                            <m:mr>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=0</m:t>
                      </m:r>
                    </m:oMath>
                  </m:oMathPara>
                </a14:m>
                <a:endParaRPr lang="en-IN" sz="1600" b="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Where w denotes the weight vector defined as follows: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e>
                                  </m:m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e>
                                  </m:mr>
                                </m:m>
                              </m:e>
                            </m:mr>
                            <m:mr>
                              <m:e>
                                <m:r>
                                  <a:rPr lang="en-IN" sz="1600" b="0" i="1" smtClean="0">
                                    <a:latin typeface="Cambria Math" panose="02040503050406030204" pitchFamily="18" charset="0"/>
                                    <a:cs typeface="Times New Roman" panose="02020603050405020304" pitchFamily="18" charset="0"/>
                                  </a:rPr>
                                  <m:t>⋮</m:t>
                                </m:r>
                              </m:e>
                            </m:m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sub>
                                </m:sSub>
                              </m:e>
                            </m:mr>
                          </m:m>
                        </m:e>
                      </m:d>
                    </m:oMath>
                  </m:oMathPara>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weighting coefficients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𝑤</m:t>
                        </m:r>
                      </m:e>
                      <m:sub>
                        <m:r>
                          <a:rPr lang="en-IN" sz="1600" b="0" i="1" dirty="0"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a:rPr lang="en-IN" sz="1600" i="1" dirty="0">
                            <a:latin typeface="Cambria Math" panose="02040503050406030204" pitchFamily="18" charset="0"/>
                            <a:cs typeface="Times New Roman" panose="02020603050405020304" pitchFamily="18" charset="0"/>
                          </a:rPr>
                          <m:t>𝑤</m:t>
                        </m:r>
                      </m:e>
                      <m:sub>
                        <m:r>
                          <a:rPr lang="en-IN" sz="1600" b="0" i="1" dirty="0" smtClean="0">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 . . ,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a:rPr lang="en-IN" sz="1600" i="1" dirty="0">
                            <a:latin typeface="Cambria Math" panose="02040503050406030204" pitchFamily="18" charset="0"/>
                            <a:cs typeface="Times New Roman" panose="02020603050405020304" pitchFamily="18" charset="0"/>
                          </a:rPr>
                          <m:t>𝑤</m:t>
                        </m:r>
                      </m:e>
                      <m:sub>
                        <m:r>
                          <a:rPr lang="en-IN" sz="1600" b="0" i="1" dirty="0" smtClean="0">
                            <a:latin typeface="Cambria Math" panose="02040503050406030204" pitchFamily="18" charset="0"/>
                            <a:cs typeface="Times New Roman" panose="02020603050405020304" pitchFamily="18" charset="0"/>
                          </a:rPr>
                          <m:t>𝑛</m:t>
                        </m:r>
                        <m:r>
                          <a:rPr lang="en-IN" sz="1600" b="0" i="1" dirty="0" smtClean="0">
                            <a:latin typeface="Cambria Math" panose="02040503050406030204" pitchFamily="18" charset="0"/>
                            <a:cs typeface="Times New Roman" panose="02020603050405020304" pitchFamily="18" charset="0"/>
                          </a:rPr>
                          <m:t>+1</m:t>
                        </m:r>
                      </m:sub>
                    </m:sSub>
                    <m:r>
                      <a:rPr lang="en-IN" sz="1600" i="1" dirty="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of the dichotomizer can now be obtained easily from comparing above equations as follows:</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f>
                        <m:fPr>
                          <m:ctrlPr>
                            <a:rPr lang="en-IN" sz="1600" i="1">
                              <a:latin typeface="Cambria Math" panose="02040503050406030204" pitchFamily="18" charset="0"/>
                              <a:cs typeface="Times New Roman" panose="02020603050405020304" pitchFamily="18" charset="0"/>
                            </a:rPr>
                          </m:ctrlPr>
                        </m:fPr>
                        <m:num>
                          <m:r>
                            <a:rPr lang="en-IN" sz="1600" i="1">
                              <a:latin typeface="Cambria Math" panose="02040503050406030204" pitchFamily="18" charset="0"/>
                              <a:cs typeface="Times New Roman" panose="02020603050405020304" pitchFamily="18" charset="0"/>
                            </a:rPr>
                            <m:t>1</m:t>
                          </m:r>
                        </m:num>
                        <m:den>
                          <m:r>
                            <a:rPr lang="en-IN" sz="1600" i="1">
                              <a:latin typeface="Cambria Math" panose="02040503050406030204" pitchFamily="18" charset="0"/>
                              <a:cs typeface="Times New Roman" panose="02020603050405020304" pitchFamily="18" charset="0"/>
                            </a:rPr>
                            <m:t>2</m:t>
                          </m:r>
                        </m:den>
                      </m:f>
                      <m:d>
                        <m:dPr>
                          <m:ctrlPr>
                            <a:rPr lang="en-IN" sz="1600" i="1">
                              <a:latin typeface="Cambria Math" panose="02040503050406030204" pitchFamily="18" charset="0"/>
                              <a:cs typeface="Times New Roman" panose="02020603050405020304" pitchFamily="18" charset="0"/>
                            </a:rPr>
                          </m:ctrlPr>
                        </m:dPr>
                        <m:e>
                          <m:sSup>
                            <m:sSupPr>
                              <m:ctrlPr>
                                <a:rPr lang="en-IN" sz="1600" i="1">
                                  <a:latin typeface="Cambria Math" panose="02040503050406030204" pitchFamily="18" charset="0"/>
                                  <a:cs typeface="Times New Roman" panose="02020603050405020304" pitchFamily="18" charset="0"/>
                                </a:rPr>
                              </m:ctrlPr>
                            </m:sSupPr>
                            <m:e>
                              <m:d>
                                <m:dPr>
                                  <m:begChr m:val="‖"/>
                                  <m:endChr m:val="‖"/>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e>
                              </m:d>
                            </m:e>
                            <m:sup>
                              <m:r>
                                <a:rPr lang="en-IN" sz="1600" i="1">
                                  <a:latin typeface="Cambria Math" panose="02040503050406030204" pitchFamily="18" charset="0"/>
                                  <a:cs typeface="Times New Roman" panose="02020603050405020304" pitchFamily="18" charset="0"/>
                                </a:rPr>
                                <m:t>2</m:t>
                              </m:r>
                            </m:sup>
                          </m:sSup>
                          <m:r>
                            <a:rPr lang="en-IN" sz="1600" i="1">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d>
                                <m:dPr>
                                  <m:begChr m:val="‖"/>
                                  <m:endChr m:val="‖"/>
                                  <m:ctrlPr>
                                    <a:rPr lang="en-IN" sz="1600" i="1">
                                      <a:latin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e>
                              </m:d>
                            </m:e>
                            <m:sup>
                              <m:r>
                                <a:rPr lang="en-IN" sz="1600" i="1">
                                  <a:latin typeface="Cambria Math" panose="02040503050406030204" pitchFamily="18" charset="0"/>
                                  <a:cs typeface="Times New Roman" panose="02020603050405020304" pitchFamily="18" charset="0"/>
                                </a:rPr>
                                <m:t>2</m:t>
                              </m:r>
                            </m:sup>
                          </m:sSup>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021118"/>
              </a:xfrm>
              <a:prstGeom prst="rect">
                <a:avLst/>
              </a:prstGeom>
              <a:blipFill>
                <a:blip r:embed="rId2"/>
                <a:stretch>
                  <a:fillRect l="-288" r="-432"/>
                </a:stretch>
              </a:blipFill>
            </p:spPr>
            <p:txBody>
              <a:bodyPr/>
              <a:lstStyle/>
              <a:p>
                <a:r>
                  <a:rPr lang="en-IN">
                    <a:noFill/>
                  </a:rPr>
                  <a:t> </a:t>
                </a:r>
              </a:p>
            </p:txBody>
          </p:sp>
        </mc:Fallback>
      </mc:AlternateContent>
    </p:spTree>
    <p:extLst>
      <p:ext uri="{BB962C8B-B14F-4D97-AF65-F5344CB8AC3E}">
        <p14:creationId xmlns:p14="http://schemas.microsoft.com/office/powerpoint/2010/main" val="299523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24</a:t>
            </a:fld>
            <a:endParaRPr lang="en-US" dirty="0"/>
          </a:p>
        </p:txBody>
      </p:sp>
      <p:sp>
        <p:nvSpPr>
          <p:cNvPr id="3" name="TextBox 2"/>
          <p:cNvSpPr txBox="1"/>
          <p:nvPr/>
        </p:nvSpPr>
        <p:spPr>
          <a:xfrm>
            <a:off x="1450019" y="609600"/>
            <a:ext cx="7239000" cy="523220"/>
          </a:xfrm>
          <a:prstGeom prst="rect">
            <a:avLst/>
          </a:prstGeom>
          <a:noFill/>
        </p:spPr>
        <p:txBody>
          <a:bodyPr wrap="square" rtlCol="0">
            <a:spAutoFit/>
          </a:bodyPr>
          <a:lstStyle/>
          <a:p>
            <a:r>
              <a:rPr lang="en-US" sz="2800" b="1" dirty="0">
                <a:solidFill>
                  <a:schemeClr val="accent2">
                    <a:lumMod val="75000"/>
                  </a:schemeClr>
                </a:solidFill>
                <a:latin typeface="Times New Roman" panose="02020603050405020304" pitchFamily="18" charset="0"/>
                <a:cs typeface="Times New Roman" panose="02020603050405020304" pitchFamily="18" charset="0"/>
              </a:rPr>
              <a:t>Perceptron Networks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98790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Perceptron networks come under single layer feed-forward networks and are also called simple perceptron’s.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Various types of perceptron's were designed by Rosenblatt (1962) and Minsky-</a:t>
                </a:r>
                <a:r>
                  <a:rPr lang="en-US" sz="1600" dirty="0" err="1">
                    <a:latin typeface="Times New Roman" panose="02020603050405020304" pitchFamily="18" charset="0"/>
                    <a:cs typeface="Times New Roman" panose="02020603050405020304" pitchFamily="18" charset="0"/>
                  </a:rPr>
                  <a:t>Papert</a:t>
                </a:r>
                <a:r>
                  <a:rPr lang="en-US" sz="1600" dirty="0">
                    <a:latin typeface="Times New Roman" panose="02020603050405020304" pitchFamily="18" charset="0"/>
                    <a:cs typeface="Times New Roman" panose="02020603050405020304" pitchFamily="18" charset="0"/>
                  </a:rPr>
                  <a:t> (1969, 1988). However, a simple perceptron network was discovered by Block in 1962.</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Key points to be noted in a perceptron network are:</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perceptron network consist of three units, namely, sensory unit (input unit), associator unit (hidden unit), response unit (output unit).</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sensory units are connected to associator units with fixed weights having values 1, 0, or -1, which are assigned at random.</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binary activation function is used in sensory unit and associator unit.</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response unit has an activation of 1, 0 or -1. the binary step with fixed threshold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1600" dirty="0">
                    <a:latin typeface="Times New Roman" panose="02020603050405020304" pitchFamily="18" charset="0"/>
                    <a:cs typeface="Times New Roman" panose="02020603050405020304" pitchFamily="18" charset="0"/>
                  </a:rPr>
                  <a:t> is used as activation for associator. The output signals that are sent from the associator unit to the response unit are only binary.</a:t>
                </a:r>
              </a:p>
              <a:p>
                <a:pPr marL="800100" lvl="1"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output of the perceptron network is given by </a:t>
                </a:r>
              </a:p>
              <a:p>
                <a:pPr lvl="1"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e>
                      </m:d>
                    </m:oMath>
                  </m:oMathPara>
                </a14:m>
                <a:endParaRPr lang="en-US" sz="1600" b="0" dirty="0">
                  <a:latin typeface="Times New Roman" panose="02020603050405020304" pitchFamily="18" charset="0"/>
                  <a:cs typeface="Times New Roman" panose="02020603050405020304" pitchFamily="18" charset="0"/>
                </a:endParaRPr>
              </a:p>
              <a:p>
                <a:pPr lvl="1" algn="just">
                  <a:lnSpc>
                    <a:spcPct val="125000"/>
                  </a:lnSpc>
                </a:pPr>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e>
                    </m:d>
                  </m:oMath>
                </a14:m>
                <a:r>
                  <a:rPr lang="en-US" sz="1600" dirty="0">
                    <a:latin typeface="Times New Roman" panose="02020603050405020304" pitchFamily="18" charset="0"/>
                    <a:cs typeface="Times New Roman" panose="02020603050405020304" pitchFamily="18" charset="0"/>
                  </a:rPr>
                  <a:t> is activation function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987904"/>
              </a:xfrm>
              <a:prstGeom prst="rect">
                <a:avLst/>
              </a:prstGeom>
              <a:blipFill>
                <a:blip r:embed="rId2"/>
                <a:stretch>
                  <a:fillRect l="-288" r="-432" b="-733"/>
                </a:stretch>
              </a:blipFill>
            </p:spPr>
            <p:txBody>
              <a:bodyPr/>
              <a:lstStyle/>
              <a:p>
                <a:r>
                  <a:rPr lang="en-IN">
                    <a:noFill/>
                  </a:rPr>
                  <a:t> </a:t>
                </a:r>
              </a:p>
            </p:txBody>
          </p:sp>
        </mc:Fallback>
      </mc:AlternateContent>
    </p:spTree>
    <p:extLst>
      <p:ext uri="{BB962C8B-B14F-4D97-AF65-F5344CB8AC3E}">
        <p14:creationId xmlns:p14="http://schemas.microsoft.com/office/powerpoint/2010/main" val="36686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25</a:t>
            </a:fld>
            <a:endParaRPr lang="en-US" dirty="0"/>
          </a:p>
        </p:txBody>
      </p:sp>
      <p:sp>
        <p:nvSpPr>
          <p:cNvPr id="3" name="TextBox 2"/>
          <p:cNvSpPr txBox="1"/>
          <p:nvPr/>
        </p:nvSpPr>
        <p:spPr>
          <a:xfrm>
            <a:off x="1450019" y="609600"/>
            <a:ext cx="7239000" cy="523220"/>
          </a:xfrm>
          <a:prstGeom prst="rect">
            <a:avLst/>
          </a:prstGeom>
          <a:noFill/>
        </p:spPr>
        <p:txBody>
          <a:bodyPr wrap="square" rtlCol="0">
            <a:spAutoFit/>
          </a:bodyPr>
          <a:lstStyle/>
          <a:p>
            <a:r>
              <a:rPr lang="en-US" sz="2800" b="1" dirty="0">
                <a:solidFill>
                  <a:schemeClr val="accent2">
                    <a:lumMod val="75000"/>
                  </a:schemeClr>
                </a:solidFill>
                <a:latin typeface="Times New Roman" panose="02020603050405020304" pitchFamily="18" charset="0"/>
                <a:cs typeface="Times New Roman" panose="02020603050405020304" pitchFamily="18" charset="0"/>
              </a:rPr>
              <a:t>Perceptron Networks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739439"/>
              </a:xfrm>
              <a:prstGeom prst="rect">
                <a:avLst/>
              </a:prstGeom>
              <a:noFill/>
            </p:spPr>
            <p:txBody>
              <a:bodyPr wrap="square" rtlCol="0">
                <a:spAutoFit/>
              </a:bodyPr>
              <a:lstStyle/>
              <a:p>
                <a:pPr lvl="1" algn="just">
                  <a:lnSpc>
                    <a:spcPct val="125000"/>
                  </a:lnSpc>
                </a:pPr>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e>
                    </m:d>
                  </m:oMath>
                </a14:m>
                <a:r>
                  <a:rPr lang="en-US" sz="1600" dirty="0">
                    <a:latin typeface="Times New Roman" panose="02020603050405020304" pitchFamily="18" charset="0"/>
                    <a:cs typeface="Times New Roman" panose="02020603050405020304" pitchFamily="18" charset="0"/>
                  </a:rPr>
                  <a:t> is activation function and is defined as </a:t>
                </a:r>
              </a:p>
              <a:p>
                <a:pPr lvl="1" algn="ctr">
                  <a:lnSpc>
                    <a:spcPct val="125000"/>
                  </a:lnSpc>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𝑓</m:t>
                                    </m:r>
                                    <m:r>
                                      <a:rPr lang="en-US" sz="1600" b="0" i="1" smtClean="0">
                                        <a:latin typeface="Cambria Math" panose="02040503050406030204" pitchFamily="18" charset="0"/>
                                        <a:cs typeface="Times New Roman" panose="02020603050405020304" pitchFamily="18" charset="0"/>
                                      </a:rPr>
                                      <m:t> </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m:rPr>
                                        <m:brk m:alnAt="7"/>
                                      </m:rPr>
                                      <a:rPr lang="en-US" sz="16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600" b="0" i="1" smtClean="0">
                                        <a:latin typeface="Cambria Math" panose="02040503050406030204" pitchFamily="18" charset="0"/>
                                        <a:cs typeface="Times New Roman" panose="02020603050405020304" pitchFamily="18" charset="0"/>
                                      </a:rPr>
                                      <m:t>𝑖𝑓</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600" b="0" i="1" smtClean="0">
                                        <a:latin typeface="Cambria Math" panose="02040503050406030204" pitchFamily="18" charset="0"/>
                                        <a:cs typeface="Times New Roman" panose="02020603050405020304" pitchFamily="18" charset="0"/>
                                      </a:rPr>
                                      <m:t>𝑖𝑓</m:t>
                                    </m:r>
                                    <m:r>
                                      <a:rPr lang="en-US" sz="1600" b="0" i="1" smtClean="0">
                                        <a:latin typeface="Cambria Math" panose="02040503050406030204" pitchFamily="18" charset="0"/>
                                        <a:cs typeface="Times New Roman" panose="02020603050405020304" pitchFamily="18" charset="0"/>
                                      </a:rPr>
                                      <m:t> </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&lt;−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e>
                                </m:mr>
                              </m:m>
                            </m:e>
                          </m:mr>
                        </m:m>
                      </m:e>
                    </m:d>
                  </m:oMath>
                </a14:m>
                <a:r>
                  <a:rPr lang="en-US" sz="1600" dirty="0">
                    <a:latin typeface="Times New Roman" panose="02020603050405020304" pitchFamily="18" charset="0"/>
                    <a:cs typeface="Times New Roman" panose="02020603050405020304" pitchFamily="18" charset="0"/>
                  </a:rPr>
                  <a:t> </a:t>
                </a:r>
              </a:p>
              <a:p>
                <a:pPr marL="742950" lvl="1"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perceptron learning rule is used in the weight Updation between the associator unit and the response unit. For each training input, the net will calculate the response and it will determine whether or not an error has occurred.</a:t>
                </a:r>
              </a:p>
              <a:p>
                <a:pPr marL="742950" lvl="1"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error calculation is based on the comparison of the values of targets with those of the calculated outputs.</a:t>
                </a:r>
              </a:p>
              <a:p>
                <a:pPr marL="742950" lvl="1"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 on the connections from the units that send the nonzero signal will get adjusted suitably.</a:t>
                </a:r>
              </a:p>
              <a:p>
                <a:pPr marL="742950" lvl="1"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weights will be adjusted on the basis of the learning rule if an error has occurred for particular training pattern, i.e., </a:t>
                </a:r>
              </a:p>
              <a:p>
                <a:pPr lvl="1"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𝑛𝑒𝑤</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𝑜𝑙𝑑</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sz="16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𝑏</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𝑛𝑒𝑤</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𝑜𝑙𝑑</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𝑡</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739439"/>
              </a:xfrm>
              <a:prstGeom prst="rect">
                <a:avLst/>
              </a:prstGeom>
              <a:blipFill>
                <a:blip r:embed="rId2"/>
                <a:stretch>
                  <a:fillRect r="-432"/>
                </a:stretch>
              </a:blipFill>
            </p:spPr>
            <p:txBody>
              <a:bodyPr/>
              <a:lstStyle/>
              <a:p>
                <a:r>
                  <a:rPr lang="en-IN">
                    <a:noFill/>
                  </a:rPr>
                  <a:t> </a:t>
                </a:r>
              </a:p>
            </p:txBody>
          </p:sp>
        </mc:Fallback>
      </mc:AlternateContent>
    </p:spTree>
    <p:extLst>
      <p:ext uri="{BB962C8B-B14F-4D97-AF65-F5344CB8AC3E}">
        <p14:creationId xmlns:p14="http://schemas.microsoft.com/office/powerpoint/2010/main" val="419644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26</a:t>
            </a:fld>
            <a:endParaRPr lang="en-US" dirty="0"/>
          </a:p>
        </p:txBody>
      </p:sp>
      <p:sp>
        <p:nvSpPr>
          <p:cNvPr id="3" name="TextBox 2"/>
          <p:cNvSpPr txBox="1"/>
          <p:nvPr/>
        </p:nvSpPr>
        <p:spPr>
          <a:xfrm>
            <a:off x="1450019" y="609600"/>
            <a:ext cx="7239000" cy="523220"/>
          </a:xfrm>
          <a:prstGeom prst="rect">
            <a:avLst/>
          </a:prstGeom>
          <a:noFill/>
        </p:spPr>
        <p:txBody>
          <a:bodyPr wrap="square" rtlCol="0">
            <a:spAutoFit/>
          </a:bodyPr>
          <a:lstStyle/>
          <a:p>
            <a:r>
              <a:rPr lang="en-US" sz="2800" b="1" dirty="0">
                <a:solidFill>
                  <a:schemeClr val="accent2">
                    <a:lumMod val="75000"/>
                  </a:schemeClr>
                </a:solidFill>
                <a:latin typeface="Times New Roman" panose="02020603050405020304" pitchFamily="18" charset="0"/>
                <a:cs typeface="Times New Roman" panose="02020603050405020304" pitchFamily="18" charset="0"/>
              </a:rPr>
              <a:t>Perceptron Networks</a:t>
            </a:r>
          </a:p>
        </p:txBody>
      </p:sp>
      <p:sp>
        <p:nvSpPr>
          <p:cNvPr id="6" name="TextBox 5"/>
          <p:cNvSpPr txBox="1"/>
          <p:nvPr/>
        </p:nvSpPr>
        <p:spPr>
          <a:xfrm>
            <a:off x="335622" y="1219200"/>
            <a:ext cx="8472755" cy="5603457"/>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no error occurs, there is no weight Updation and hence the training process may be stopped.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above equations, the target value "t" is +1 or –l and α is the learning rate. In general, these learning rules begin with an initial guess at the weight values and then successive adjustments are made on the basis of the evaluation of an objective function.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Eventually, the learning rules reach a near optimal or optimal solution in a finite number of steps.</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perceptron network with its three units is shown in Figure. As shown in Figure a sensory unit can be a two-dimensional matrix of 400 photodetectors upon which a lighted picture with geometric black and white pattern impinges.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detectors provide a binary (0) electrical signal if the input signal is found to exceed a certain value of threshold.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these detectors are connected randomly with the associator unit. The associator unit is found to consist of a set of subcircuits called feature predicates.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feature predicates are hard-wired to detect the specific feature of a pattern and are equivalent to the feature detectors. For a particular feature, each predicate is examined with a few or all of the responses of the sensory unit.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can be found that the results from the predicate units are also binary (0 or 1). The last unit, i.e. response unit, contains the pattern recognizers or perceptron’s. The weights present in the input layers are all fixed, while the weights on the response unit are trainable. </a:t>
            </a:r>
          </a:p>
        </p:txBody>
      </p:sp>
    </p:spTree>
    <p:extLst>
      <p:ext uri="{BB962C8B-B14F-4D97-AF65-F5344CB8AC3E}">
        <p14:creationId xmlns:p14="http://schemas.microsoft.com/office/powerpoint/2010/main" val="1241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2AA6BF-73FB-43D5-944D-448639A000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371600"/>
            <a:ext cx="7704826" cy="5077248"/>
          </a:xfrm>
          <a:prstGeom prst="rect">
            <a:avLst/>
          </a:prstGeom>
        </p:spPr>
      </p:pic>
    </p:spTree>
    <p:extLst>
      <p:ext uri="{BB962C8B-B14F-4D97-AF65-F5344CB8AC3E}">
        <p14:creationId xmlns:p14="http://schemas.microsoft.com/office/powerpoint/2010/main" val="233066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28</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Perceptron Learning Rule</a:t>
            </a:r>
          </a:p>
        </p:txBody>
      </p:sp>
      <mc:AlternateContent xmlns:mc="http://schemas.openxmlformats.org/markup-compatibility/2006" xmlns:a14="http://schemas.microsoft.com/office/drawing/2010/main">
        <mc:Choice Requires="a14">
          <p:sp>
            <p:nvSpPr>
              <p:cNvPr id="6" name="TextBox 5"/>
              <p:cNvSpPr txBox="1"/>
              <p:nvPr/>
            </p:nvSpPr>
            <p:spPr>
              <a:xfrm>
                <a:off x="335622" y="1195231"/>
                <a:ext cx="8472755" cy="566276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 case of the perceptron learning rule, the learning signal is difference between the desired and actual response of neuron. The perceptron learning rule is explained as follows:</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Consider a finite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number of input training vectors, with their associated target values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𝑛</m:t>
                    </m:r>
                    <m:r>
                      <a:rPr lang="en-IN"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ranges from 1 to N.</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target is either +1 or -1. the output “y” is obtained on the basis of the net input calculated and activation function being applied over the net input.</a:t>
                </a: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𝑓</m:t>
                                      </m:r>
                                      <m:r>
                                        <a:rPr lang="en-US" sz="1600" i="1">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r>
                                        <m:rPr>
                                          <m:brk m:alnAt="7"/>
                                        </m:rPr>
                                        <a:rPr lang="en-US" sz="1600" i="1">
                                          <a:latin typeface="Cambria Math" panose="02040503050406030204" pitchFamily="18" charset="0"/>
                                          <a:ea typeface="Cambria Math" panose="02040503050406030204" pitchFamily="18" charset="0"/>
                                          <a:cs typeface="Times New Roman" panose="02020603050405020304" pitchFamily="18" charset="0"/>
                                        </a:rPr>
                                        <m:t>&gt;</m:t>
                                      </m:r>
                                      <m:r>
                                        <a:rPr lang="en-US" sz="16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600" i="1">
                                          <a:latin typeface="Cambria Math" panose="02040503050406030204" pitchFamily="18" charset="0"/>
                                          <a:cs typeface="Times New Roman" panose="02020603050405020304" pitchFamily="18" charset="0"/>
                                        </a:rPr>
                                        <m:t>𝑖𝑓</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𝜃</m:t>
                                      </m:r>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600" i="1">
                                          <a:latin typeface="Cambria Math" panose="02040503050406030204" pitchFamily="18" charset="0"/>
                                          <a:cs typeface="Times New Roman" panose="02020603050405020304" pitchFamily="18" charset="0"/>
                                        </a:rPr>
                                        <m:t>𝑖𝑓</m:t>
                                      </m:r>
                                      <m:r>
                                        <a:rPr lang="en-US" sz="1600" i="1">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&lt;−</m:t>
                                      </m:r>
                                      <m:r>
                                        <a:rPr lang="en-US" sz="1600" i="1">
                                          <a:latin typeface="Cambria Math" panose="02040503050406030204" pitchFamily="18" charset="0"/>
                                          <a:ea typeface="Cambria Math" panose="02040503050406030204" pitchFamily="18" charset="0"/>
                                          <a:cs typeface="Times New Roman" panose="02020603050405020304" pitchFamily="18" charset="0"/>
                                        </a:rPr>
                                        <m:t>𝜃</m:t>
                                      </m:r>
                                    </m:e>
                                  </m:mr>
                                </m:m>
                              </m:e>
                            </m:mr>
                          </m:m>
                        </m:e>
                      </m:d>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 Updation in case of perceptron learning is as shown.</a:t>
                </a:r>
              </a:p>
              <a:p>
                <a:pPr lvl="1" algn="just">
                  <a:lnSpc>
                    <a:spcPct val="125000"/>
                  </a:lnSpc>
                </a:pPr>
                <a:r>
                  <a:rPr lang="en-US" sz="1600" dirty="0">
                    <a:latin typeface="Times New Roman" panose="02020603050405020304" pitchFamily="18" charset="0"/>
                    <a:cs typeface="Times New Roman" panose="02020603050405020304" pitchFamily="18" charset="0"/>
                  </a:rPr>
                  <a:t>If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oMath>
                </a14:m>
                <a:r>
                  <a:rPr lang="en-US" sz="1600" dirty="0">
                    <a:latin typeface="Times New Roman" panose="02020603050405020304" pitchFamily="18" charset="0"/>
                    <a:cs typeface="Times New Roman" panose="02020603050405020304" pitchFamily="18" charset="0"/>
                  </a:rPr>
                  <a:t>, then </a:t>
                </a:r>
              </a:p>
              <a:p>
                <a:pPr lvl="1" algn="just">
                  <a:lnSpc>
                    <a:spcPct val="125000"/>
                  </a:lnSpc>
                </a:pP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𝑤</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𝑤</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𝑡𝑥</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600" dirty="0">
                    <a:latin typeface="Times New Roman" panose="02020603050405020304" pitchFamily="18" charset="0"/>
                    <a:cs typeface="Times New Roman" panose="02020603050405020304" pitchFamily="18" charset="0"/>
                  </a:rPr>
                  <a:t> – learning rate)</a:t>
                </a:r>
              </a:p>
              <a:p>
                <a:pPr lvl="1" algn="just">
                  <a:lnSpc>
                    <a:spcPct val="125000"/>
                  </a:lnSpc>
                </a:pPr>
                <a:r>
                  <a:rPr lang="en-US" sz="1600" dirty="0">
                    <a:latin typeface="Times New Roman" panose="02020603050405020304" pitchFamily="18" charset="0"/>
                    <a:cs typeface="Times New Roman" panose="02020603050405020304" pitchFamily="18" charset="0"/>
                  </a:rPr>
                  <a:t>Else, we have</a:t>
                </a:r>
              </a:p>
              <a:p>
                <a:pPr lvl="1" algn="just">
                  <a:lnSpc>
                    <a:spcPct val="125000"/>
                  </a:lnSpc>
                </a:pP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𝑤</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𝑤</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𝑜𝑙𝑑</m:t>
                        </m:r>
                      </m:e>
                    </m:d>
                  </m:oMath>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The weights can be initialized at any values in this method. The perceptron rule convergence theorem states that “if there is a weight vector W, such that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1" smtClean="0">
                            <a:latin typeface="Cambria Math" panose="02040503050406030204" pitchFamily="18" charset="0"/>
                            <a:cs typeface="Times New Roman" panose="02020603050405020304" pitchFamily="18" charset="0"/>
                          </a:rPr>
                          <m:t>𝑊</m:t>
                        </m:r>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r>
                  <a:rPr lang="en-IN" sz="1600" b="0" dirty="0">
                    <a:latin typeface="Times New Roman" panose="02020603050405020304" pitchFamily="18" charset="0"/>
                    <a:cs typeface="Times New Roman" panose="02020603050405020304" pitchFamily="18" charset="0"/>
                  </a:rPr>
                  <a:t>, for all n, then for any starting vector w1, the perceptron learning rule will converge to a weight vector that gives the correct response.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195231"/>
                <a:ext cx="8472755" cy="5662769"/>
              </a:xfrm>
              <a:prstGeom prst="rect">
                <a:avLst/>
              </a:prstGeom>
              <a:blipFill>
                <a:blip r:embed="rId2"/>
                <a:stretch>
                  <a:fillRect l="-288" r="-432" b="-43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49719" y="1998767"/>
              <a:ext cx="2031120" cy="67680"/>
            </p14:xfrm>
          </p:contentPart>
        </mc:Choice>
        <mc:Fallback xmlns="">
          <p:pic>
            <p:nvPicPr>
              <p:cNvPr id="2" name="Ink 1"/>
              <p:cNvPicPr/>
              <p:nvPr/>
            </p:nvPicPr>
            <p:blipFill>
              <a:blip r:embed="rId4"/>
              <a:stretch>
                <a:fillRect/>
              </a:stretch>
            </p:blipFill>
            <p:spPr>
              <a:xfrm>
                <a:off x="2213719" y="1915607"/>
                <a:ext cx="21222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304079" y="1976087"/>
              <a:ext cx="3026880" cy="72720"/>
            </p14:xfrm>
          </p:contentPart>
        </mc:Choice>
        <mc:Fallback xmlns="">
          <p:pic>
            <p:nvPicPr>
              <p:cNvPr id="5" name="Ink 4"/>
              <p:cNvPicPr/>
              <p:nvPr/>
            </p:nvPicPr>
            <p:blipFill>
              <a:blip r:embed="rId6"/>
              <a:stretch>
                <a:fillRect/>
              </a:stretch>
            </p:blipFill>
            <p:spPr>
              <a:xfrm>
                <a:off x="2249359" y="1865927"/>
                <a:ext cx="31370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05801" y="4001807"/>
              <a:ext cx="360" cy="360"/>
            </p14:xfrm>
          </p:contentPart>
        </mc:Choice>
        <mc:Fallback xmlns="">
          <p:pic>
            <p:nvPicPr>
              <p:cNvPr id="8" name="Ink 7"/>
              <p:cNvPicPr/>
              <p:nvPr/>
            </p:nvPicPr>
            <p:blipFill>
              <a:blip r:embed="rId8"/>
              <a:stretch>
                <a:fillRect/>
              </a:stretch>
            </p:blipFill>
            <p:spPr>
              <a:xfrm>
                <a:off x="-617681" y="3989927"/>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2490199" y="2761967"/>
              <a:ext cx="1785960" cy="78840"/>
            </p14:xfrm>
          </p:contentPart>
        </mc:Choice>
        <mc:Fallback xmlns="">
          <p:pic>
            <p:nvPicPr>
              <p:cNvPr id="11" name="Ink 10"/>
              <p:cNvPicPr/>
              <p:nvPr/>
            </p:nvPicPr>
            <p:blipFill>
              <a:blip r:embed="rId10"/>
              <a:stretch>
                <a:fillRect/>
              </a:stretch>
            </p:blipFill>
            <p:spPr>
              <a:xfrm>
                <a:off x="2481199" y="2754047"/>
                <a:ext cx="1802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6666919" y="3585287"/>
              <a:ext cx="339120" cy="154080"/>
            </p14:xfrm>
          </p:contentPart>
        </mc:Choice>
        <mc:Fallback xmlns="">
          <p:pic>
            <p:nvPicPr>
              <p:cNvPr id="19" name="Ink 18"/>
              <p:cNvPicPr/>
              <p:nvPr/>
            </p:nvPicPr>
            <p:blipFill>
              <a:blip r:embed="rId12"/>
              <a:stretch>
                <a:fillRect/>
              </a:stretch>
            </p:blipFill>
            <p:spPr>
              <a:xfrm>
                <a:off x="6657559" y="3582407"/>
                <a:ext cx="351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p14:cNvContentPartPr/>
              <p14:nvPr/>
            </p14:nvContentPartPr>
            <p14:xfrm>
              <a:off x="6259759" y="4300247"/>
              <a:ext cx="1657800" cy="1128960"/>
            </p14:xfrm>
          </p:contentPart>
        </mc:Choice>
        <mc:Fallback xmlns="">
          <p:pic>
            <p:nvPicPr>
              <p:cNvPr id="24" name="Ink 23"/>
              <p:cNvPicPr/>
              <p:nvPr/>
            </p:nvPicPr>
            <p:blipFill>
              <a:blip r:embed="rId14"/>
              <a:stretch>
                <a:fillRect/>
              </a:stretch>
            </p:blipFill>
            <p:spPr>
              <a:xfrm>
                <a:off x="6250759" y="4290887"/>
                <a:ext cx="1670400" cy="11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p14:cNvContentPartPr/>
              <p14:nvPr/>
            </p14:nvContentPartPr>
            <p14:xfrm>
              <a:off x="1067839" y="4657367"/>
              <a:ext cx="497160" cy="40680"/>
            </p14:xfrm>
          </p:contentPart>
        </mc:Choice>
        <mc:Fallback xmlns="">
          <p:pic>
            <p:nvPicPr>
              <p:cNvPr id="33" name="Ink 32"/>
              <p:cNvPicPr/>
              <p:nvPr/>
            </p:nvPicPr>
            <p:blipFill>
              <a:blip r:embed="rId16"/>
              <a:stretch>
                <a:fillRect/>
              </a:stretch>
            </p:blipFill>
            <p:spPr>
              <a:xfrm>
                <a:off x="1030039" y="4578527"/>
                <a:ext cx="5734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p14:cNvContentPartPr/>
              <p14:nvPr/>
            </p14:nvContentPartPr>
            <p14:xfrm>
              <a:off x="2344039" y="4975967"/>
              <a:ext cx="579240" cy="37440"/>
            </p14:xfrm>
          </p:contentPart>
        </mc:Choice>
        <mc:Fallback xmlns="">
          <p:pic>
            <p:nvPicPr>
              <p:cNvPr id="34" name="Ink 33"/>
              <p:cNvPicPr/>
              <p:nvPr/>
            </p:nvPicPr>
            <p:blipFill>
              <a:blip r:embed="rId18"/>
              <a:stretch>
                <a:fillRect/>
              </a:stretch>
            </p:blipFill>
            <p:spPr>
              <a:xfrm>
                <a:off x="2306239" y="4900367"/>
                <a:ext cx="655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p14:cNvContentPartPr/>
              <p14:nvPr/>
            </p14:nvContentPartPr>
            <p14:xfrm>
              <a:off x="3846679" y="4971287"/>
              <a:ext cx="1298880" cy="19080"/>
            </p14:xfrm>
          </p:contentPart>
        </mc:Choice>
        <mc:Fallback xmlns="">
          <p:pic>
            <p:nvPicPr>
              <p:cNvPr id="35" name="Ink 34"/>
              <p:cNvPicPr/>
              <p:nvPr/>
            </p:nvPicPr>
            <p:blipFill>
              <a:blip r:embed="rId20"/>
              <a:stretch>
                <a:fillRect/>
              </a:stretch>
            </p:blipFill>
            <p:spPr>
              <a:xfrm>
                <a:off x="3817879" y="4905407"/>
                <a:ext cx="1365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p14:cNvContentPartPr/>
              <p14:nvPr/>
            </p14:nvContentPartPr>
            <p14:xfrm>
              <a:off x="6372439" y="3304487"/>
              <a:ext cx="131760" cy="918000"/>
            </p14:xfrm>
          </p:contentPart>
        </mc:Choice>
        <mc:Fallback xmlns="">
          <p:pic>
            <p:nvPicPr>
              <p:cNvPr id="36" name="Ink 35"/>
              <p:cNvPicPr/>
              <p:nvPr/>
            </p:nvPicPr>
            <p:blipFill>
              <a:blip r:embed="rId22"/>
              <a:stretch>
                <a:fillRect/>
              </a:stretch>
            </p:blipFill>
            <p:spPr>
              <a:xfrm>
                <a:off x="6366679" y="3295487"/>
                <a:ext cx="146880" cy="93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 name="Ink 46"/>
              <p14:cNvContentPartPr/>
              <p14:nvPr/>
            </p14:nvContentPartPr>
            <p14:xfrm>
              <a:off x="6144919" y="4298807"/>
              <a:ext cx="222480" cy="1507680"/>
            </p14:xfrm>
          </p:contentPart>
        </mc:Choice>
        <mc:Fallback xmlns="">
          <p:pic>
            <p:nvPicPr>
              <p:cNvPr id="47" name="Ink 46"/>
              <p:cNvPicPr/>
              <p:nvPr/>
            </p:nvPicPr>
            <p:blipFill>
              <a:blip r:embed="rId24"/>
              <a:stretch>
                <a:fillRect/>
              </a:stretch>
            </p:blipFill>
            <p:spPr>
              <a:xfrm>
                <a:off x="6141319" y="4289447"/>
                <a:ext cx="237600" cy="152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p14:cNvContentPartPr/>
              <p14:nvPr/>
            </p14:nvContentPartPr>
            <p14:xfrm>
              <a:off x="1379239" y="4959407"/>
              <a:ext cx="661320" cy="61920"/>
            </p14:xfrm>
          </p:contentPart>
        </mc:Choice>
        <mc:Fallback xmlns="">
          <p:pic>
            <p:nvPicPr>
              <p:cNvPr id="49" name="Ink 48"/>
              <p:cNvPicPr/>
              <p:nvPr/>
            </p:nvPicPr>
            <p:blipFill>
              <a:blip r:embed="rId26"/>
              <a:stretch>
                <a:fillRect/>
              </a:stretch>
            </p:blipFill>
            <p:spPr>
              <a:xfrm>
                <a:off x="1340719" y="4880927"/>
                <a:ext cx="738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Ink 50"/>
              <p14:cNvContentPartPr/>
              <p14:nvPr/>
            </p14:nvContentPartPr>
            <p14:xfrm>
              <a:off x="5033959" y="490007"/>
              <a:ext cx="1090080" cy="383760"/>
            </p14:xfrm>
          </p:contentPart>
        </mc:Choice>
        <mc:Fallback xmlns="">
          <p:pic>
            <p:nvPicPr>
              <p:cNvPr id="51" name="Ink 50"/>
              <p:cNvPicPr/>
              <p:nvPr/>
            </p:nvPicPr>
            <p:blipFill>
              <a:blip r:embed="rId28"/>
              <a:stretch>
                <a:fillRect/>
              </a:stretch>
            </p:blipFill>
            <p:spPr>
              <a:xfrm>
                <a:off x="5030719" y="475247"/>
                <a:ext cx="11055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p14:cNvContentPartPr/>
              <p14:nvPr/>
            </p14:nvContentPartPr>
            <p14:xfrm>
              <a:off x="777319" y="4928807"/>
              <a:ext cx="362160" cy="195120"/>
            </p14:xfrm>
          </p:contentPart>
        </mc:Choice>
        <mc:Fallback xmlns="">
          <p:pic>
            <p:nvPicPr>
              <p:cNvPr id="55" name="Ink 54"/>
              <p:cNvPicPr/>
              <p:nvPr/>
            </p:nvPicPr>
            <p:blipFill>
              <a:blip r:embed="rId30"/>
              <a:stretch>
                <a:fillRect/>
              </a:stretch>
            </p:blipFill>
            <p:spPr>
              <a:xfrm>
                <a:off x="766159" y="4919087"/>
                <a:ext cx="389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7" name="Ink 56"/>
              <p14:cNvContentPartPr/>
              <p14:nvPr/>
            </p14:nvContentPartPr>
            <p14:xfrm>
              <a:off x="1362319" y="5739887"/>
              <a:ext cx="1566000" cy="32400"/>
            </p14:xfrm>
          </p:contentPart>
        </mc:Choice>
        <mc:Fallback xmlns="">
          <p:pic>
            <p:nvPicPr>
              <p:cNvPr id="57" name="Ink 56"/>
              <p:cNvPicPr/>
              <p:nvPr/>
            </p:nvPicPr>
            <p:blipFill>
              <a:blip r:embed="rId32"/>
              <a:stretch>
                <a:fillRect/>
              </a:stretch>
            </p:blipFill>
            <p:spPr>
              <a:xfrm>
                <a:off x="1354039" y="5730167"/>
                <a:ext cx="1586520" cy="51120"/>
              </a:xfrm>
              <a:prstGeom prst="rect">
                <a:avLst/>
              </a:prstGeom>
            </p:spPr>
          </p:pic>
        </mc:Fallback>
      </mc:AlternateContent>
    </p:spTree>
    <p:extLst>
      <p:ext uri="{BB962C8B-B14F-4D97-AF65-F5344CB8AC3E}">
        <p14:creationId xmlns:p14="http://schemas.microsoft.com/office/powerpoint/2010/main" val="18192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29</a:t>
            </a:fld>
            <a:endParaRPr lang="en-US" dirty="0"/>
          </a:p>
        </p:txBody>
      </p:sp>
      <p:sp>
        <p:nvSpPr>
          <p:cNvPr id="3" name="TextBox 2"/>
          <p:cNvSpPr txBox="1"/>
          <p:nvPr/>
        </p:nvSpPr>
        <p:spPr>
          <a:xfrm>
            <a:off x="1447799" y="6096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Perceptron Training Algorithm for Single Output class</a:t>
            </a:r>
          </a:p>
        </p:txBody>
      </p:sp>
      <mc:AlternateContent xmlns:mc="http://schemas.openxmlformats.org/markup-compatibility/2006" xmlns:a14="http://schemas.microsoft.com/office/drawing/2010/main">
        <mc:Choice Requires="a14">
          <p:sp>
            <p:nvSpPr>
              <p:cNvPr id="6" name="TextBox 5"/>
              <p:cNvSpPr txBox="1"/>
              <p:nvPr/>
            </p:nvSpPr>
            <p:spPr>
              <a:xfrm>
                <a:off x="335622" y="1195231"/>
                <a:ext cx="8472755" cy="543238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0: Initialize the weights and the bias. Also initialize the learning rate. For simplicity </a:t>
                </a:r>
                <a14:m>
                  <m:oMath xmlns:m="http://schemas.openxmlformats.org/officeDocument/2006/math">
                    <m:r>
                      <a:rPr lang="en-IN" sz="140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1400" b="0" dirty="0">
                    <a:latin typeface="Times New Roman" panose="02020603050405020304" pitchFamily="18" charset="0"/>
                    <a:cs typeface="Times New Roman" panose="02020603050405020304" pitchFamily="18" charset="0"/>
                  </a:rPr>
                  <a:t>is set to 1.</a:t>
                </a: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1: Perform step 2-6 until the final stopping condition is false.</a:t>
                </a: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2: Perform step 3-5 for each training pair indicated by s:t</a:t>
                </a: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3: The input layer containing input units is applied with identity activation functions: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𝑠</m:t>
                          </m:r>
                        </m:e>
                        <m:sub>
                          <m:r>
                            <a:rPr lang="en-US" sz="1400" b="0" i="1" smtClean="0">
                              <a:latin typeface="Cambria Math" panose="02040503050406030204" pitchFamily="18" charset="0"/>
                              <a:cs typeface="Times New Roman" panose="02020603050405020304" pitchFamily="18" charset="0"/>
                            </a:rPr>
                            <m:t>𝑖</m:t>
                          </m:r>
                        </m:sub>
                      </m:sSub>
                    </m:oMath>
                  </m:oMathPara>
                </a14:m>
                <a:endParaRPr lang="en-IN" sz="14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4: Calculate the output of the network. To do so, first obtain the net input: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𝑏</m:t>
                      </m:r>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m:t>
                              </m:r>
                            </m:sub>
                          </m:sSub>
                        </m:e>
                      </m:nary>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where “n” is number of neuron in the input layer. Then apply activations over the net input calculated to obtain the output: </a:t>
                </a:r>
              </a:p>
              <a:p>
                <a:pPr algn="ctr">
                  <a:lnSpc>
                    <a:spcPct val="125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𝑦</m:t>
                      </m:r>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𝑓</m:t>
                      </m:r>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e>
                      </m:d>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𝑖</m:t>
                                      </m:r>
                                      <m:r>
                                        <a:rPr lang="en-US" sz="1400" i="1">
                                          <a:latin typeface="Cambria Math" panose="02040503050406030204" pitchFamily="18" charset="0"/>
                                          <a:cs typeface="Times New Roman" panose="02020603050405020304" pitchFamily="18" charset="0"/>
                                        </a:rPr>
                                        <m:t>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r>
                                        <m:rPr>
                                          <m:brk m:alnAt="7"/>
                                        </m:rPr>
                                        <a:rPr lang="en-US" sz="1400" i="1">
                                          <a:latin typeface="Cambria Math" panose="02040503050406030204" pitchFamily="18" charset="0"/>
                                          <a:ea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r>
                                        <a:rPr lang="en-US"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&lt;−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
                              </m:e>
                            </m:mr>
                          </m:m>
                        </m:e>
                      </m:d>
                    </m:oMath>
                  </m:oMathPara>
                </a14:m>
                <a:endParaRPr lang="en-IN" sz="1400" b="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5: Weight and Bias adjustment: compare the value of the actual output and desired output.</a:t>
                </a:r>
              </a:p>
              <a:p>
                <a:pPr lvl="1" algn="just">
                  <a:lnSpc>
                    <a:spcPct val="125000"/>
                  </a:lnSpc>
                </a:pPr>
                <a:r>
                  <a:rPr lang="en-US" sz="1400" dirty="0">
                    <a:latin typeface="Times New Roman" panose="02020603050405020304" pitchFamily="18" charset="0"/>
                    <a:cs typeface="Times New Roman" panose="02020603050405020304" pitchFamily="18" charset="0"/>
                  </a:rPr>
                  <a:t>If </a:t>
                </a:r>
                <a14:m>
                  <m:oMath xmlns:m="http://schemas.openxmlformats.org/officeDocument/2006/math">
                    <m:r>
                      <a:rPr lang="en-IN" sz="1400" i="1">
                        <a:latin typeface="Cambria Math" panose="02040503050406030204" pitchFamily="18" charset="0"/>
                        <a:cs typeface="Times New Roman" panose="02020603050405020304" pitchFamily="18" charset="0"/>
                      </a:rPr>
                      <m:t>𝑦</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𝑡</m:t>
                    </m:r>
                  </m:oMath>
                </a14:m>
                <a:r>
                  <a:rPr lang="en-US" sz="1400" dirty="0">
                    <a:latin typeface="Times New Roman" panose="02020603050405020304" pitchFamily="18" charset="0"/>
                    <a:cs typeface="Times New Roman" panose="02020603050405020304" pitchFamily="18" charset="0"/>
                  </a:rPr>
                  <a:t>, then </a:t>
                </a:r>
              </a:p>
              <a:p>
                <a:pPr lvl="1" algn="just">
                  <a:lnSpc>
                    <a:spcPct val="125000"/>
                  </a:lnSpc>
                </a:pPr>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𝑤</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𝑤</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r>
                      <a:rPr lang="en-IN" sz="1400" i="1">
                        <a:latin typeface="Cambria Math" panose="02040503050406030204" pitchFamily="18" charset="0"/>
                        <a:ea typeface="Cambria Math" panose="02040503050406030204" pitchFamily="18" charset="0"/>
                        <a:cs typeface="Times New Roman" panose="02020603050405020304" pitchFamily="18" charset="0"/>
                      </a:rPr>
                      <m:t>𝑡𝑥</m:t>
                    </m:r>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 learning rate) ;	</a:t>
                </a:r>
                <a:r>
                  <a:rPr lang="en-IN" sz="1400" dirty="0">
                    <a:cs typeface="Times New Roman" panose="02020603050405020304" pitchFamily="18" charset="0"/>
                  </a:rPr>
                  <a:t> </a:t>
                </a:r>
                <a14:m>
                  <m:oMath xmlns:m="http://schemas.openxmlformats.org/officeDocument/2006/math">
                    <m:r>
                      <m:rPr>
                        <m:sty m:val="p"/>
                      </m:rPr>
                      <a:rPr lang="en-US" sz="1400" b="0" i="0" smtClean="0">
                        <a:latin typeface="Cambria Math" panose="02040503050406030204" pitchFamily="18" charset="0"/>
                        <a:cs typeface="Times New Roman" panose="02020603050405020304" pitchFamily="18" charset="0"/>
                      </a:rPr>
                      <m:t>b</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𝑏</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r>
                      <a:rPr lang="en-IN" sz="1400" i="1">
                        <a:latin typeface="Cambria Math" panose="02040503050406030204" pitchFamily="18" charset="0"/>
                        <a:ea typeface="Cambria Math" panose="02040503050406030204" pitchFamily="18" charset="0"/>
                        <a:cs typeface="Times New Roman" panose="02020603050405020304" pitchFamily="18" charset="0"/>
                      </a:rPr>
                      <m:t>𝑡</m:t>
                    </m:r>
                  </m:oMath>
                </a14:m>
                <a:endParaRPr lang="en-US" sz="1400" dirty="0">
                  <a:latin typeface="Times New Roman" panose="02020603050405020304" pitchFamily="18" charset="0"/>
                  <a:cs typeface="Times New Roman" panose="02020603050405020304" pitchFamily="18" charset="0"/>
                </a:endParaRPr>
              </a:p>
              <a:p>
                <a:pPr lvl="1" algn="just">
                  <a:lnSpc>
                    <a:spcPct val="125000"/>
                  </a:lnSpc>
                </a:pPr>
                <a:r>
                  <a:rPr lang="en-US" sz="1400" dirty="0">
                    <a:latin typeface="Times New Roman" panose="02020603050405020304" pitchFamily="18" charset="0"/>
                    <a:cs typeface="Times New Roman" panose="02020603050405020304" pitchFamily="18" charset="0"/>
                  </a:rPr>
                  <a:t>Else, we have</a:t>
                </a:r>
              </a:p>
              <a:p>
                <a:pPr lvl="1" algn="just">
                  <a:lnSpc>
                    <a:spcPct val="125000"/>
                  </a:lnSpc>
                </a:pPr>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IN" sz="1400" i="1">
                        <a:latin typeface="Cambria Math" panose="02040503050406030204" pitchFamily="18" charset="0"/>
                        <a:cs typeface="Times New Roman" panose="02020603050405020304" pitchFamily="18" charset="0"/>
                      </a:rPr>
                      <m:t>𝑤</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𝑤</m:t>
                    </m:r>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oMath>
                </a14:m>
                <a:r>
                  <a:rPr lang="en-IN" sz="1200" dirty="0">
                    <a:latin typeface="Times New Roman" panose="02020603050405020304" pitchFamily="18" charset="0"/>
                    <a:cs typeface="Times New Roman" panose="02020603050405020304" pitchFamily="18" charset="0"/>
                  </a:rPr>
                  <a:t>     </a:t>
                </a:r>
                <a14:m>
                  <m:oMath xmlns:m="http://schemas.openxmlformats.org/officeDocument/2006/math">
                    <m:r>
                      <a:rPr lang="en-US" sz="1400" b="0" i="1" dirty="0" smtClean="0">
                        <a:latin typeface="Cambria Math" panose="02040503050406030204" pitchFamily="18" charset="0"/>
                        <a:cs typeface="Times New Roman" panose="02020603050405020304" pitchFamily="18" charset="0"/>
                      </a:rPr>
                      <m:t>𝑏</m:t>
                    </m:r>
                    <m:d>
                      <m:dPr>
                        <m:ctrlPr>
                          <a:rPr lang="en-US" sz="1400" b="0" i="1" dirty="0" smtClean="0">
                            <a:latin typeface="Cambria Math" panose="02040503050406030204" pitchFamily="18" charset="0"/>
                            <a:cs typeface="Times New Roman" panose="02020603050405020304" pitchFamily="18" charset="0"/>
                          </a:rPr>
                        </m:ctrlPr>
                      </m:dPr>
                      <m:e>
                        <m:r>
                          <a:rPr lang="en-US" sz="1400" b="0" i="1" dirty="0" smtClean="0">
                            <a:latin typeface="Cambria Math" panose="02040503050406030204" pitchFamily="18" charset="0"/>
                            <a:cs typeface="Times New Roman" panose="02020603050405020304" pitchFamily="18" charset="0"/>
                          </a:rPr>
                          <m:t>𝑛𝑒𝑤</m:t>
                        </m:r>
                      </m:e>
                    </m:d>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𝑏</m:t>
                    </m:r>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𝑜𝑙𝑑</m:t>
                    </m:r>
                    <m:r>
                      <a:rPr lang="en-US" sz="1400" b="0" i="1" dirty="0" smtClean="0">
                        <a:latin typeface="Cambria Math" panose="02040503050406030204" pitchFamily="18" charset="0"/>
                        <a:cs typeface="Times New Roman" panose="02020603050405020304" pitchFamily="18" charset="0"/>
                      </a:rPr>
                      <m:t>)</m:t>
                    </m:r>
                  </m:oMath>
                </a14:m>
                <a:r>
                  <a:rPr lang="en-IN" sz="1400"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6: </a:t>
                </a:r>
                <a:r>
                  <a:rPr lang="en-US" sz="1400" dirty="0">
                    <a:latin typeface="Times New Roman" panose="02020603050405020304" pitchFamily="18" charset="0"/>
                    <a:cs typeface="Times New Roman" panose="02020603050405020304" pitchFamily="18" charset="0"/>
                  </a:rPr>
                  <a:t>Train the network until there is no weight change. This is the stopping condition for the network.</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195231"/>
                <a:ext cx="8472755" cy="5432385"/>
              </a:xfrm>
              <a:prstGeom prst="rect">
                <a:avLst/>
              </a:prstGeom>
              <a:blipFill>
                <a:blip r:embed="rId2"/>
                <a:stretch>
                  <a:fillRect l="-216" r="-216" b="-33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5170399" y="1468510"/>
              <a:ext cx="837000" cy="86400"/>
            </p14:xfrm>
          </p:contentPart>
        </mc:Choice>
        <mc:Fallback xmlns="">
          <p:pic>
            <p:nvPicPr>
              <p:cNvPr id="11" name="Ink 10"/>
              <p:cNvPicPr/>
              <p:nvPr/>
            </p:nvPicPr>
            <p:blipFill>
              <a:blip r:embed="rId4"/>
              <a:stretch>
                <a:fillRect/>
              </a:stretch>
            </p:blipFill>
            <p:spPr>
              <a:xfrm>
                <a:off x="5167159" y="1458070"/>
                <a:ext cx="849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3427999" y="1525750"/>
              <a:ext cx="272520" cy="6840"/>
            </p14:xfrm>
          </p:contentPart>
        </mc:Choice>
        <mc:Fallback xmlns="">
          <p:pic>
            <p:nvPicPr>
              <p:cNvPr id="13" name="Ink 12"/>
              <p:cNvPicPr/>
              <p:nvPr/>
            </p:nvPicPr>
            <p:blipFill>
              <a:blip r:embed="rId6"/>
              <a:stretch>
                <a:fillRect/>
              </a:stretch>
            </p:blipFill>
            <p:spPr>
              <a:xfrm>
                <a:off x="3418279" y="1509550"/>
                <a:ext cx="298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2025799" y="1522150"/>
              <a:ext cx="953280" cy="10800"/>
            </p14:xfrm>
          </p:contentPart>
        </mc:Choice>
        <mc:Fallback xmlns="">
          <p:pic>
            <p:nvPicPr>
              <p:cNvPr id="18" name="Ink 17"/>
              <p:cNvPicPr/>
              <p:nvPr/>
            </p:nvPicPr>
            <p:blipFill>
              <a:blip r:embed="rId8"/>
              <a:stretch>
                <a:fillRect/>
              </a:stretch>
            </p:blipFill>
            <p:spPr>
              <a:xfrm>
                <a:off x="2017879" y="1513510"/>
                <a:ext cx="971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3251959" y="1733470"/>
              <a:ext cx="2022480" cy="66960"/>
            </p14:xfrm>
          </p:contentPart>
        </mc:Choice>
        <mc:Fallback xmlns="">
          <p:pic>
            <p:nvPicPr>
              <p:cNvPr id="19" name="Ink 18"/>
              <p:cNvPicPr/>
              <p:nvPr/>
            </p:nvPicPr>
            <p:blipFill>
              <a:blip r:embed="rId10"/>
              <a:stretch>
                <a:fillRect/>
              </a:stretch>
            </p:blipFill>
            <p:spPr>
              <a:xfrm>
                <a:off x="3244399" y="1724470"/>
                <a:ext cx="2039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887119" y="1805470"/>
              <a:ext cx="342720" cy="16200"/>
            </p14:xfrm>
          </p:contentPart>
        </mc:Choice>
        <mc:Fallback xmlns="">
          <p:pic>
            <p:nvPicPr>
              <p:cNvPr id="20" name="Ink 19"/>
              <p:cNvPicPr/>
              <p:nvPr/>
            </p:nvPicPr>
            <p:blipFill>
              <a:blip r:embed="rId12"/>
              <a:stretch>
                <a:fillRect/>
              </a:stretch>
            </p:blipFill>
            <p:spPr>
              <a:xfrm>
                <a:off x="877759" y="1796110"/>
                <a:ext cx="354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p14:cNvContentPartPr/>
              <p14:nvPr/>
            </p14:nvContentPartPr>
            <p14:xfrm>
              <a:off x="4954039" y="2013190"/>
              <a:ext cx="279720" cy="52920"/>
            </p14:xfrm>
          </p:contentPart>
        </mc:Choice>
        <mc:Fallback xmlns="">
          <p:pic>
            <p:nvPicPr>
              <p:cNvPr id="23" name="Ink 22"/>
              <p:cNvPicPr/>
              <p:nvPr/>
            </p:nvPicPr>
            <p:blipFill>
              <a:blip r:embed="rId14"/>
              <a:stretch>
                <a:fillRect/>
              </a:stretch>
            </p:blipFill>
            <p:spPr>
              <a:xfrm>
                <a:off x="4944679" y="2003470"/>
                <a:ext cx="298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p14:cNvContentPartPr/>
              <p14:nvPr/>
            </p14:nvContentPartPr>
            <p14:xfrm>
              <a:off x="5668639" y="1573630"/>
              <a:ext cx="217080" cy="104400"/>
            </p14:xfrm>
          </p:contentPart>
        </mc:Choice>
        <mc:Fallback xmlns="">
          <p:pic>
            <p:nvPicPr>
              <p:cNvPr id="29" name="Ink 28"/>
              <p:cNvPicPr/>
              <p:nvPr/>
            </p:nvPicPr>
            <p:blipFill>
              <a:blip r:embed="rId16"/>
              <a:stretch>
                <a:fillRect/>
              </a:stretch>
            </p:blipFill>
            <p:spPr>
              <a:xfrm>
                <a:off x="5656399" y="1565710"/>
                <a:ext cx="232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p14:cNvContentPartPr/>
              <p14:nvPr/>
            </p14:nvContentPartPr>
            <p14:xfrm>
              <a:off x="4228279" y="2341150"/>
              <a:ext cx="750600" cy="321120"/>
            </p14:xfrm>
          </p:contentPart>
        </mc:Choice>
        <mc:Fallback xmlns="">
          <p:pic>
            <p:nvPicPr>
              <p:cNvPr id="31" name="Ink 30"/>
              <p:cNvPicPr/>
              <p:nvPr/>
            </p:nvPicPr>
            <p:blipFill>
              <a:blip r:embed="rId18"/>
              <a:stretch>
                <a:fillRect/>
              </a:stretch>
            </p:blipFill>
            <p:spPr>
              <a:xfrm>
                <a:off x="4224679" y="2331790"/>
                <a:ext cx="7646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p14:cNvContentPartPr/>
              <p14:nvPr/>
            </p14:nvContentPartPr>
            <p14:xfrm>
              <a:off x="5661439" y="2522950"/>
              <a:ext cx="792360" cy="456480"/>
            </p14:xfrm>
          </p:contentPart>
        </mc:Choice>
        <mc:Fallback xmlns="">
          <p:pic>
            <p:nvPicPr>
              <p:cNvPr id="32" name="Ink 31"/>
              <p:cNvPicPr/>
              <p:nvPr/>
            </p:nvPicPr>
            <p:blipFill>
              <a:blip r:embed="rId20"/>
              <a:stretch>
                <a:fillRect/>
              </a:stretch>
            </p:blipFill>
            <p:spPr>
              <a:xfrm>
                <a:off x="5651719" y="2507830"/>
                <a:ext cx="8168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p14:cNvContentPartPr/>
              <p14:nvPr/>
            </p14:nvContentPartPr>
            <p14:xfrm>
              <a:off x="1001599" y="3852430"/>
              <a:ext cx="2930760" cy="27000"/>
            </p14:xfrm>
          </p:contentPart>
        </mc:Choice>
        <mc:Fallback xmlns="">
          <p:pic>
            <p:nvPicPr>
              <p:cNvPr id="36" name="Ink 35"/>
              <p:cNvPicPr/>
              <p:nvPr/>
            </p:nvPicPr>
            <p:blipFill>
              <a:blip r:embed="rId22"/>
              <a:stretch>
                <a:fillRect/>
              </a:stretch>
            </p:blipFill>
            <p:spPr>
              <a:xfrm>
                <a:off x="992599" y="3849190"/>
                <a:ext cx="2949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 name="Ink 46"/>
              <p14:cNvContentPartPr/>
              <p14:nvPr/>
            </p14:nvContentPartPr>
            <p14:xfrm>
              <a:off x="6085519" y="3104710"/>
              <a:ext cx="524520" cy="231120"/>
            </p14:xfrm>
          </p:contentPart>
        </mc:Choice>
        <mc:Fallback xmlns="">
          <p:pic>
            <p:nvPicPr>
              <p:cNvPr id="47" name="Ink 46"/>
              <p:cNvPicPr/>
              <p:nvPr/>
            </p:nvPicPr>
            <p:blipFill>
              <a:blip r:embed="rId24"/>
              <a:stretch>
                <a:fillRect/>
              </a:stretch>
            </p:blipFill>
            <p:spPr>
              <a:xfrm>
                <a:off x="6074359" y="3101110"/>
                <a:ext cx="539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p14:cNvContentPartPr/>
              <p14:nvPr/>
            </p14:nvContentPartPr>
            <p14:xfrm>
              <a:off x="6828919" y="4322230"/>
              <a:ext cx="78840" cy="797040"/>
            </p14:xfrm>
          </p:contentPart>
        </mc:Choice>
        <mc:Fallback xmlns="">
          <p:pic>
            <p:nvPicPr>
              <p:cNvPr id="56" name="Ink 55"/>
              <p:cNvPicPr/>
              <p:nvPr/>
            </p:nvPicPr>
            <p:blipFill>
              <a:blip r:embed="rId26"/>
              <a:stretch>
                <a:fillRect/>
              </a:stretch>
            </p:blipFill>
            <p:spPr>
              <a:xfrm>
                <a:off x="6819559" y="4312870"/>
                <a:ext cx="10476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 name="Ink 56"/>
              <p14:cNvContentPartPr/>
              <p14:nvPr/>
            </p14:nvContentPartPr>
            <p14:xfrm>
              <a:off x="5922079" y="5899390"/>
              <a:ext cx="978840" cy="67320"/>
            </p14:xfrm>
          </p:contentPart>
        </mc:Choice>
        <mc:Fallback xmlns="">
          <p:pic>
            <p:nvPicPr>
              <p:cNvPr id="57" name="Ink 56"/>
              <p:cNvPicPr/>
              <p:nvPr/>
            </p:nvPicPr>
            <p:blipFill>
              <a:blip r:embed="rId28"/>
              <a:stretch>
                <a:fillRect/>
              </a:stretch>
            </p:blipFill>
            <p:spPr>
              <a:xfrm>
                <a:off x="5913439" y="5885350"/>
                <a:ext cx="10022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k 59"/>
              <p14:cNvContentPartPr/>
              <p14:nvPr/>
            </p14:nvContentPartPr>
            <p14:xfrm>
              <a:off x="1193119" y="4880590"/>
              <a:ext cx="4385160" cy="1607760"/>
            </p14:xfrm>
          </p:contentPart>
        </mc:Choice>
        <mc:Fallback xmlns="">
          <p:pic>
            <p:nvPicPr>
              <p:cNvPr id="60" name="Ink 59"/>
              <p:cNvPicPr/>
              <p:nvPr/>
            </p:nvPicPr>
            <p:blipFill>
              <a:blip r:embed="rId30"/>
              <a:stretch>
                <a:fillRect/>
              </a:stretch>
            </p:blipFill>
            <p:spPr>
              <a:xfrm>
                <a:off x="1182319" y="4870150"/>
                <a:ext cx="4411440" cy="1627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4" name="Ink 63"/>
              <p14:cNvContentPartPr/>
              <p14:nvPr/>
            </p14:nvContentPartPr>
            <p14:xfrm>
              <a:off x="611719" y="5482150"/>
              <a:ext cx="221760" cy="610560"/>
            </p14:xfrm>
          </p:contentPart>
        </mc:Choice>
        <mc:Fallback xmlns="">
          <p:pic>
            <p:nvPicPr>
              <p:cNvPr id="64" name="Ink 63"/>
              <p:cNvPicPr/>
              <p:nvPr/>
            </p:nvPicPr>
            <p:blipFill>
              <a:blip r:embed="rId32"/>
              <a:stretch>
                <a:fillRect/>
              </a:stretch>
            </p:blipFill>
            <p:spPr>
              <a:xfrm>
                <a:off x="600919" y="5471350"/>
                <a:ext cx="24228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5" name="Ink 64"/>
              <p14:cNvContentPartPr/>
              <p14:nvPr/>
            </p14:nvContentPartPr>
            <p14:xfrm>
              <a:off x="1333159" y="6544150"/>
              <a:ext cx="3530880" cy="59400"/>
            </p14:xfrm>
          </p:contentPart>
        </mc:Choice>
        <mc:Fallback xmlns="">
          <p:pic>
            <p:nvPicPr>
              <p:cNvPr id="65" name="Ink 64"/>
              <p:cNvPicPr/>
              <p:nvPr/>
            </p:nvPicPr>
            <p:blipFill>
              <a:blip r:embed="rId34"/>
              <a:stretch>
                <a:fillRect/>
              </a:stretch>
            </p:blipFill>
            <p:spPr>
              <a:xfrm>
                <a:off x="1293919" y="6442270"/>
                <a:ext cx="3633480" cy="279360"/>
              </a:xfrm>
              <a:prstGeom prst="rect">
                <a:avLst/>
              </a:prstGeom>
            </p:spPr>
          </p:pic>
        </mc:Fallback>
      </mc:AlternateContent>
    </p:spTree>
    <p:extLst>
      <p:ext uri="{BB962C8B-B14F-4D97-AF65-F5344CB8AC3E}">
        <p14:creationId xmlns:p14="http://schemas.microsoft.com/office/powerpoint/2010/main" val="319564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xEl>
                                              <p:pRg st="13" end="13"/>
                                            </p:txEl>
                                          </p:spTgt>
                                        </p:tgtEl>
                                        <p:attrNameLst>
                                          <p:attrName>style.visibility</p:attrName>
                                        </p:attrNameLst>
                                      </p:cBhvr>
                                      <p:to>
                                        <p:strVal val="visible"/>
                                      </p:to>
                                    </p:set>
                                    <p:anim calcmode="lin" valueType="num">
                                      <p:cBhvr>
                                        <p:cTn id="98" dur="1000" fill="hold"/>
                                        <p:tgtEl>
                                          <p:spTgt spid="6">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6">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6">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6">
                                            <p:txEl>
                                              <p:pRg st="14" end="14"/>
                                            </p:txEl>
                                          </p:spTgt>
                                        </p:tgtEl>
                                        <p:attrNameLst>
                                          <p:attrName>style.visibility</p:attrName>
                                        </p:attrNameLst>
                                      </p:cBhvr>
                                      <p:to>
                                        <p:strVal val="visible"/>
                                      </p:to>
                                    </p:set>
                                    <p:anim calcmode="lin" valueType="num">
                                      <p:cBhvr>
                                        <p:cTn id="105" dur="1000" fill="hold"/>
                                        <p:tgtEl>
                                          <p:spTgt spid="6">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6">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12484"/>
            <a:ext cx="8472755" cy="44439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oldest classification tasks required from a human being have been classification of the human environment into such groups of objects as living species, plants, weather conditions, minerals, tools, human faces, voices etc.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interpretation of data has been learned gradually as a result of repetitive inspecting and classifying of examples.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When a person perceives a pattern, an inductive inference is made and the perception is associated with some general concepts or clues derived from the person's past experience.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problem of pattern classification may be regarded as one of discriminating the input data within object population via the search for invariant attributes among members of the population.</a:t>
            </a:r>
          </a:p>
          <a:p>
            <a:pPr marL="342900" indent="-342900" algn="just">
              <a:lnSpc>
                <a:spcPct val="125000"/>
              </a:lnSpc>
              <a:buFont typeface="Arial" panose="020B0604020202020204" pitchFamily="34" charset="0"/>
              <a:buChar char="•"/>
            </a:pP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70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30</a:t>
            </a:fld>
            <a:endParaRPr lang="en-US" dirty="0"/>
          </a:p>
        </p:txBody>
      </p:sp>
      <p:sp>
        <p:nvSpPr>
          <p:cNvPr id="3" name="TextBox 2"/>
          <p:cNvSpPr txBox="1"/>
          <p:nvPr/>
        </p:nvSpPr>
        <p:spPr>
          <a:xfrm>
            <a:off x="1447800" y="457200"/>
            <a:ext cx="7360577"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Perceptron Training Algorithm for Multiple Output classes</a:t>
            </a:r>
          </a:p>
        </p:txBody>
      </p:sp>
      <mc:AlternateContent xmlns:mc="http://schemas.openxmlformats.org/markup-compatibility/2006" xmlns:a14="http://schemas.microsoft.com/office/drawing/2010/main">
        <mc:Choice Requires="a14">
          <p:sp>
            <p:nvSpPr>
              <p:cNvPr id="6" name="TextBox 5"/>
              <p:cNvSpPr txBox="1"/>
              <p:nvPr/>
            </p:nvSpPr>
            <p:spPr>
              <a:xfrm>
                <a:off x="335622" y="1195231"/>
                <a:ext cx="8472755" cy="536544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0: Initialize the weights and the bias. Also initialize the learning rate. For simplicity </a:t>
                </a:r>
                <a14:m>
                  <m:oMath xmlns:m="http://schemas.openxmlformats.org/officeDocument/2006/math">
                    <m:r>
                      <a:rPr lang="en-IN" sz="140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1400" b="0" dirty="0">
                    <a:latin typeface="Times New Roman" panose="02020603050405020304" pitchFamily="18" charset="0"/>
                    <a:cs typeface="Times New Roman" panose="02020603050405020304" pitchFamily="18" charset="0"/>
                  </a:rPr>
                  <a:t>is set to 1.</a:t>
                </a: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1: Perform step 2-6 until the final stopping condition is false.</a:t>
                </a: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2: Perform step 3-5 for each training pair indicated by s:t</a:t>
                </a: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3: The input layer containing input units is applied with identity activation functions: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𝑠</m:t>
                          </m:r>
                        </m:e>
                        <m:sub>
                          <m:r>
                            <a:rPr lang="en-US" sz="1400" b="0" i="1" smtClean="0">
                              <a:latin typeface="Cambria Math" panose="02040503050406030204" pitchFamily="18" charset="0"/>
                              <a:cs typeface="Times New Roman" panose="02020603050405020304" pitchFamily="18" charset="0"/>
                            </a:rPr>
                            <m:t>𝑖</m:t>
                          </m:r>
                        </m:sub>
                      </m:sSub>
                    </m:oMath>
                  </m:oMathPara>
                </a14:m>
                <a:endParaRPr lang="en-IN" sz="14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4: Calculate output response of each output unit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 </m:t>
                    </m:r>
                    <m:r>
                      <a:rPr lang="en-US" sz="1400" b="0" i="1" smtClean="0">
                        <a:latin typeface="Cambria Math" panose="02040503050406030204" pitchFamily="18" charset="0"/>
                        <a:cs typeface="Times New Roman" panose="02020603050405020304" pitchFamily="18" charset="0"/>
                      </a:rPr>
                      <m:t>𝑡𝑜</m:t>
                    </m:r>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𝑚</m:t>
                    </m:r>
                  </m:oMath>
                </a14:m>
                <a:r>
                  <a:rPr lang="en-IN" sz="1400" b="0" dirty="0">
                    <a:latin typeface="Times New Roman" panose="02020603050405020304" pitchFamily="18" charset="0"/>
                    <a:cs typeface="Times New Roman" panose="02020603050405020304" pitchFamily="18" charset="0"/>
                  </a:rPr>
                  <a:t> first obtain the net input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𝑏</m:t>
                          </m:r>
                        </m:e>
                        <m:sub>
                          <m:r>
                            <a:rPr lang="en-US" sz="1400" b="0" i="1" smtClean="0">
                              <a:latin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e>
                      </m:nary>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	Then apply activations over the net input calculated to obtain the output: </a:t>
                </a:r>
              </a:p>
              <a:p>
                <a:pPr algn="ctr">
                  <a:lnSpc>
                    <a:spcPct val="125000"/>
                  </a:lnSpc>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𝑓</m:t>
                      </m:r>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𝑗</m:t>
                              </m:r>
                            </m:sub>
                          </m:sSub>
                        </m:e>
                      </m:d>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𝑖</m:t>
                                      </m:r>
                                      <m:r>
                                        <a:rPr lang="en-US" sz="1400" i="1">
                                          <a:latin typeface="Cambria Math" panose="02040503050406030204" pitchFamily="18" charset="0"/>
                                          <a:cs typeface="Times New Roman" panose="02020603050405020304" pitchFamily="18" charset="0"/>
                                        </a:rPr>
                                        <m:t>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𝑗</m:t>
                                          </m:r>
                                        </m:sub>
                                      </m:sSub>
                                      <m:r>
                                        <m:rPr>
                                          <m:brk m:alnAt="7"/>
                                        </m:rPr>
                                        <a:rPr lang="en-US" sz="1400" i="1">
                                          <a:latin typeface="Cambria Math" panose="02040503050406030204" pitchFamily="18" charset="0"/>
                                          <a:ea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r>
                                        <a:rPr lang="en-US"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𝑗</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&lt;−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
                              </m:e>
                            </m:mr>
                          </m:m>
                        </m:e>
                      </m:d>
                    </m:oMath>
                  </m:oMathPara>
                </a14:m>
                <a:endParaRPr lang="en-IN" sz="1400" b="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5: make adjustment in Weights and bias for </a:t>
                </a:r>
                <a14:m>
                  <m:oMath xmlns:m="http://schemas.openxmlformats.org/officeDocument/2006/math">
                    <m:r>
                      <a:rPr lang="en-US" sz="1400" i="1">
                        <a:latin typeface="Cambria Math" panose="02040503050406030204" pitchFamily="18" charset="0"/>
                        <a:cs typeface="Times New Roman" panose="02020603050405020304" pitchFamily="18" charset="0"/>
                      </a:rPr>
                      <m:t>𝑗</m:t>
                    </m:r>
                    <m:r>
                      <a:rPr lang="en-US" sz="1400" i="1">
                        <a:latin typeface="Cambria Math" panose="02040503050406030204" pitchFamily="18" charset="0"/>
                        <a:cs typeface="Times New Roman" panose="02020603050405020304" pitchFamily="18" charset="0"/>
                      </a:rPr>
                      <m:t>=1 </m:t>
                    </m:r>
                    <m:r>
                      <a:rPr lang="en-US" sz="1400" i="1">
                        <a:latin typeface="Cambria Math" panose="02040503050406030204" pitchFamily="18" charset="0"/>
                        <a:cs typeface="Times New Roman" panose="02020603050405020304" pitchFamily="18" charset="0"/>
                      </a:rPr>
                      <m:t>𝑡𝑜</m:t>
                    </m:r>
                    <m:r>
                      <a:rPr lang="en-US" sz="1400" i="1">
                        <a:latin typeface="Cambria Math" panose="02040503050406030204" pitchFamily="18" charset="0"/>
                        <a:cs typeface="Times New Roman" panose="02020603050405020304" pitchFamily="18" charset="0"/>
                      </a:rPr>
                      <m:t> </m:t>
                    </m:r>
                    <m:r>
                      <a:rPr lang="en-US" sz="1400" i="1">
                        <a:latin typeface="Cambria Math" panose="02040503050406030204" pitchFamily="18" charset="0"/>
                        <a:cs typeface="Times New Roman" panose="02020603050405020304" pitchFamily="18" charset="0"/>
                      </a:rPr>
                      <m:t>𝑚</m:t>
                    </m:r>
                  </m:oMath>
                </a14:m>
                <a:r>
                  <a:rPr lang="en-IN" sz="1400" dirty="0">
                    <a:latin typeface="Times New Roman" panose="02020603050405020304" pitchFamily="18" charset="0"/>
                    <a:cs typeface="Times New Roman" panose="02020603050405020304" pitchFamily="18" charset="0"/>
                  </a:rPr>
                  <a:t> and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𝑖</m:t>
                    </m:r>
                    <m:r>
                      <a:rPr lang="en-US" sz="1400" i="1">
                        <a:latin typeface="Cambria Math" panose="02040503050406030204" pitchFamily="18" charset="0"/>
                        <a:cs typeface="Times New Roman" panose="02020603050405020304" pitchFamily="18" charset="0"/>
                      </a:rPr>
                      <m:t>=1 </m:t>
                    </m:r>
                    <m:r>
                      <a:rPr lang="en-US" sz="1400" i="1">
                        <a:latin typeface="Cambria Math" panose="02040503050406030204" pitchFamily="18" charset="0"/>
                        <a:cs typeface="Times New Roman" panose="02020603050405020304" pitchFamily="18" charset="0"/>
                      </a:rPr>
                      <m:t>𝑡𝑜</m:t>
                    </m:r>
                    <m:r>
                      <a:rPr lang="en-US" sz="1400" i="1">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𝑛</m:t>
                    </m:r>
                  </m:oMath>
                </a14:m>
                <a:r>
                  <a:rPr lang="en-IN" sz="1400" dirty="0">
                    <a:latin typeface="Times New Roman" panose="02020603050405020304" pitchFamily="18" charset="0"/>
                    <a:cs typeface="Times New Roman" panose="02020603050405020304" pitchFamily="18" charset="0"/>
                  </a:rPr>
                  <a:t> .</a:t>
                </a:r>
              </a:p>
              <a:p>
                <a:pPr lvl="1" algn="just">
                  <a:lnSpc>
                    <a:spcPct val="125000"/>
                  </a:lnSpc>
                </a:pPr>
                <a:r>
                  <a:rPr lang="en-US" sz="1400" dirty="0">
                    <a:latin typeface="Times New Roman" panose="02020603050405020304" pitchFamily="18" charset="0"/>
                    <a:cs typeface="Times New Roman" panose="02020603050405020304" pitchFamily="18" charset="0"/>
                  </a:rPr>
                  <a:t>If</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𝑡</m:t>
                        </m:r>
                      </m:e>
                      <m:sub>
                        <m:r>
                          <a:rPr lang="en-US" sz="1400" i="1">
                            <a:latin typeface="Cambria Math" panose="02040503050406030204" pitchFamily="18" charset="0"/>
                            <a:cs typeface="Times New Roman" panose="02020603050405020304" pitchFamily="18" charset="0"/>
                          </a:rPr>
                          <m:t>𝑗</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𝑗</m:t>
                        </m:r>
                      </m:sub>
                    </m:sSub>
                  </m:oMath>
                </a14:m>
                <a:r>
                  <a:rPr lang="en-US" sz="1400" dirty="0">
                    <a:latin typeface="Times New Roman" panose="02020603050405020304" pitchFamily="18" charset="0"/>
                    <a:cs typeface="Times New Roman" panose="02020603050405020304" pitchFamily="18" charset="0"/>
                  </a:rPr>
                  <a:t>, then </a:t>
                </a:r>
              </a:p>
              <a:p>
                <a:pPr lvl="1" algn="just">
                  <a:lnSpc>
                    <a:spcPct val="125000"/>
                  </a:lnSpc>
                </a:pPr>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𝑛𝑒𝑤</m:t>
                        </m:r>
                      </m:e>
                    </m:d>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𝑜𝑙𝑑</m:t>
                        </m:r>
                      </m:e>
                    </m:d>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𝑏</m:t>
                        </m:r>
                      </m:e>
                      <m:sub>
                        <m:r>
                          <a:rPr lang="en-US" sz="1400" i="1">
                            <a:latin typeface="Cambria Math" panose="02040503050406030204" pitchFamily="18" charset="0"/>
                            <a:cs typeface="Times New Roman" panose="02020603050405020304" pitchFamily="18" charset="0"/>
                          </a:rPr>
                          <m:t>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𝑛𝑒𝑤</m:t>
                        </m:r>
                      </m:e>
                    </m:d>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𝑏</m:t>
                        </m:r>
                      </m:e>
                      <m:sub>
                        <m:r>
                          <a:rPr lang="en-US" sz="1400" i="1">
                            <a:latin typeface="Cambria Math" panose="02040503050406030204" pitchFamily="18" charset="0"/>
                            <a:cs typeface="Times New Roman" panose="02020603050405020304" pitchFamily="18" charset="0"/>
                          </a:rPr>
                          <m:t>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𝑜𝑙𝑑</m:t>
                        </m:r>
                      </m:e>
                    </m:d>
                    <m:r>
                      <a:rPr lang="en-US"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𝑗</m:t>
                        </m:r>
                      </m:sub>
                    </m:sSub>
                  </m:oMath>
                </a14:m>
                <a:endParaRPr lang="en-US" sz="1400" dirty="0">
                  <a:latin typeface="Times New Roman" panose="02020603050405020304" pitchFamily="18" charset="0"/>
                  <a:cs typeface="Times New Roman" panose="02020603050405020304" pitchFamily="18" charset="0"/>
                </a:endParaRPr>
              </a:p>
              <a:p>
                <a:pPr lvl="1" algn="just">
                  <a:lnSpc>
                    <a:spcPct val="125000"/>
                  </a:lnSpc>
                </a:pPr>
                <a:r>
                  <a:rPr lang="en-US" sz="1400" dirty="0">
                    <a:latin typeface="Times New Roman" panose="02020603050405020304" pitchFamily="18" charset="0"/>
                    <a:cs typeface="Times New Roman" panose="02020603050405020304" pitchFamily="18" charset="0"/>
                  </a:rPr>
                  <a:t>Else, we have</a:t>
                </a:r>
              </a:p>
              <a:p>
                <a:pPr lvl="1" algn="just">
                  <a:lnSpc>
                    <a:spcPct val="125000"/>
                  </a:lnSpc>
                </a:pPr>
                <a:r>
                  <a:rPr lang="en-US" sz="1400" dirty="0">
                    <a:latin typeface="Times New Roman" panose="02020603050405020304" pitchFamily="18" charset="0"/>
                    <a:cs typeface="Times New Roman" panose="02020603050405020304" pitchFamily="18" charset="0"/>
                  </a:rPr>
                  <a:t>	</a:t>
                </a:r>
                <a:r>
                  <a:rPr lang="en-US" sz="1400" dirty="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𝑖𝑗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𝑛𝑒𝑤</m:t>
                        </m:r>
                      </m:e>
                    </m:d>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𝑤</m:t>
                        </m:r>
                      </m:e>
                      <m:sub>
                        <m:r>
                          <a:rPr lang="en-US" sz="1400" i="1">
                            <a:latin typeface="Cambria Math" panose="02040503050406030204" pitchFamily="18" charset="0"/>
                            <a:cs typeface="Times New Roman" panose="02020603050405020304" pitchFamily="18" charset="0"/>
                          </a:rPr>
                          <m:t>𝑖𝑗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𝑜𝑙𝑑</m:t>
                        </m:r>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𝑏</m:t>
                        </m:r>
                      </m:e>
                      <m:sub>
                        <m:r>
                          <a:rPr lang="en-US" sz="1400" i="1">
                            <a:latin typeface="Cambria Math" panose="02040503050406030204" pitchFamily="18" charset="0"/>
                            <a:cs typeface="Times New Roman" panose="02020603050405020304" pitchFamily="18" charset="0"/>
                          </a:rPr>
                          <m:t>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𝑛𝑒𝑤</m:t>
                        </m:r>
                      </m:e>
                    </m:d>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𝑏</m:t>
                        </m:r>
                      </m:e>
                      <m:sub>
                        <m:r>
                          <a:rPr lang="en-US" sz="1400" i="1">
                            <a:latin typeface="Cambria Math" panose="02040503050406030204" pitchFamily="18" charset="0"/>
                            <a:cs typeface="Times New Roman" panose="02020603050405020304" pitchFamily="18" charset="0"/>
                          </a:rPr>
                          <m:t>𝑗</m:t>
                        </m:r>
                      </m:sub>
                    </m:sSub>
                    <m:d>
                      <m:dPr>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𝑜𝑙𝑑</m:t>
                        </m:r>
                      </m:e>
                    </m:d>
                  </m:oMath>
                </a14:m>
                <a:endParaRPr lang="en-IN" sz="12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6: </a:t>
                </a:r>
                <a:r>
                  <a:rPr lang="en-US" sz="1400" dirty="0">
                    <a:latin typeface="Times New Roman" panose="02020603050405020304" pitchFamily="18" charset="0"/>
                    <a:cs typeface="Times New Roman" panose="02020603050405020304" pitchFamily="18" charset="0"/>
                  </a:rPr>
                  <a:t>Train the network until there is no weight change. This is the stopping condition for the network.</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195231"/>
                <a:ext cx="8472755" cy="5365443"/>
              </a:xfrm>
              <a:prstGeom prst="rect">
                <a:avLst/>
              </a:prstGeom>
              <a:blipFill>
                <a:blip r:embed="rId2"/>
                <a:stretch>
                  <a:fillRect l="-72" b="-341"/>
                </a:stretch>
              </a:blipFill>
            </p:spPr>
            <p:txBody>
              <a:bodyPr/>
              <a:lstStyle/>
              <a:p>
                <a:r>
                  <a:rPr lang="en-IN">
                    <a:noFill/>
                  </a:rPr>
                  <a:t> </a:t>
                </a:r>
              </a:p>
            </p:txBody>
          </p:sp>
        </mc:Fallback>
      </mc:AlternateContent>
    </p:spTree>
    <p:extLst>
      <p:ext uri="{BB962C8B-B14F-4D97-AF65-F5344CB8AC3E}">
        <p14:creationId xmlns:p14="http://schemas.microsoft.com/office/powerpoint/2010/main" val="288705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xEl>
                                              <p:pRg st="13" end="13"/>
                                            </p:txEl>
                                          </p:spTgt>
                                        </p:tgtEl>
                                        <p:attrNameLst>
                                          <p:attrName>style.visibility</p:attrName>
                                        </p:attrNameLst>
                                      </p:cBhvr>
                                      <p:to>
                                        <p:strVal val="visible"/>
                                      </p:to>
                                    </p:set>
                                    <p:anim calcmode="lin" valueType="num">
                                      <p:cBhvr>
                                        <p:cTn id="98" dur="1000" fill="hold"/>
                                        <p:tgtEl>
                                          <p:spTgt spid="6">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6">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6">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6">
                                            <p:txEl>
                                              <p:pRg st="14" end="14"/>
                                            </p:txEl>
                                          </p:spTgt>
                                        </p:tgtEl>
                                        <p:attrNameLst>
                                          <p:attrName>style.visibility</p:attrName>
                                        </p:attrNameLst>
                                      </p:cBhvr>
                                      <p:to>
                                        <p:strVal val="visible"/>
                                      </p:to>
                                    </p:set>
                                    <p:anim calcmode="lin" valueType="num">
                                      <p:cBhvr>
                                        <p:cTn id="105" dur="1000" fill="hold"/>
                                        <p:tgtEl>
                                          <p:spTgt spid="6">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6">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31</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Perceptron network Testing Algorithm</a:t>
            </a:r>
          </a:p>
        </p:txBody>
      </p:sp>
      <mc:AlternateContent xmlns:mc="http://schemas.openxmlformats.org/markup-compatibility/2006" xmlns:a14="http://schemas.microsoft.com/office/drawing/2010/main">
        <mc:Choice Requires="a14">
          <p:sp>
            <p:nvSpPr>
              <p:cNvPr id="6" name="TextBox 5"/>
              <p:cNvSpPr txBox="1"/>
              <p:nvPr/>
            </p:nvSpPr>
            <p:spPr>
              <a:xfrm>
                <a:off x="335622" y="1195231"/>
                <a:ext cx="8472755" cy="330314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0: The initial weights to be used here are taken from the training algorithms (the final weights obtained during training).</a:t>
                </a:r>
                <a:endParaRPr lang="en-IN" sz="1400" b="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1: Foreach input vector X to be classified, perform step 2-3.</a:t>
                </a:r>
              </a:p>
              <a:p>
                <a:pPr marL="342900" indent="-34290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Step 2: Set activations of the input unit.</a:t>
                </a:r>
              </a:p>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Step 3: Obtain the response of Output unit</a:t>
                </a:r>
                <a:endParaRPr lang="en-US" sz="14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𝑖</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cs typeface="Times New Roman" panose="02020603050405020304" pitchFamily="18" charset="0"/>
                                </a:rPr>
                                <m:t>𝑖</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m:t>
                              </m:r>
                            </m:sub>
                          </m:sSub>
                        </m:e>
                      </m:nary>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	Then apply activations over the net input calculated to obtain the output: </a:t>
                </a:r>
              </a:p>
              <a:p>
                <a:pPr algn="ctr">
                  <a:lnSpc>
                    <a:spcPct val="125000"/>
                  </a:lnSpc>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𝑓</m:t>
                      </m:r>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𝑗</m:t>
                              </m:r>
                            </m:sub>
                          </m:sSub>
                        </m:e>
                      </m:d>
                      <m:r>
                        <a:rPr lang="en-US" sz="1400" i="1">
                          <a:latin typeface="Cambria Math" panose="02040503050406030204" pitchFamily="18" charset="0"/>
                          <a:cs typeface="Times New Roman" panose="02020603050405020304" pitchFamily="18" charset="0"/>
                        </a:rPr>
                        <m:t>=</m:t>
                      </m:r>
                      <m:d>
                        <m:dPr>
                          <m:begChr m:val="{"/>
                          <m:endChr m:val=""/>
                          <m:ctrlPr>
                            <a:rPr lang="en-US" sz="1400" i="1">
                              <a:latin typeface="Cambria Math" panose="02040503050406030204" pitchFamily="18" charset="0"/>
                              <a:cs typeface="Times New Roman" panose="02020603050405020304" pitchFamily="18" charset="0"/>
                            </a:rPr>
                          </m:ctrlPr>
                        </m:dPr>
                        <m:e>
                          <m:m>
                            <m:mPr>
                              <m:mcs>
                                <m:mc>
                                  <m:mcPr>
                                    <m:count m:val="2"/>
                                    <m:mcJc m:val="center"/>
                                  </m:mcPr>
                                </m:mc>
                              </m:mcs>
                              <m:ctrlPr>
                                <a:rPr lang="en-US" sz="14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1</m:t>
                                      </m:r>
                                    </m:e>
                                  </m:mr>
                                  <m:mr>
                                    <m:e>
                                      <m:r>
                                        <a:rPr lang="en-US" sz="1400" i="1">
                                          <a:latin typeface="Cambria Math" panose="02040503050406030204" pitchFamily="18" charset="0"/>
                                          <a:cs typeface="Times New Roman" panose="02020603050405020304" pitchFamily="18" charset="0"/>
                                        </a:rPr>
                                        <m:t>0</m:t>
                                      </m:r>
                                    </m:e>
                                  </m:mr>
                                  <m:mr>
                                    <m:e>
                                      <m:r>
                                        <a:rPr lang="en-US" sz="14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400" i="1">
                                        <a:latin typeface="Cambria Math" panose="02040503050406030204" pitchFamily="18" charset="0"/>
                                        <a:cs typeface="Times New Roman" panose="02020603050405020304" pitchFamily="18" charset="0"/>
                                      </a:rPr>
                                    </m:ctrlPr>
                                  </m:mPr>
                                  <m:mr>
                                    <m:e>
                                      <m:r>
                                        <m:rPr>
                                          <m:brk m:alnAt="7"/>
                                        </m:rPr>
                                        <a:rPr lang="en-US" sz="1400" i="1">
                                          <a:latin typeface="Cambria Math" panose="02040503050406030204" pitchFamily="18" charset="0"/>
                                          <a:cs typeface="Times New Roman" panose="02020603050405020304" pitchFamily="18" charset="0"/>
                                        </a:rPr>
                                        <m:t>𝑖</m:t>
                                      </m:r>
                                      <m:r>
                                        <a:rPr lang="en-US" sz="1400" i="1">
                                          <a:latin typeface="Cambria Math" panose="02040503050406030204" pitchFamily="18" charset="0"/>
                                          <a:cs typeface="Times New Roman" panose="02020603050405020304" pitchFamily="18" charset="0"/>
                                        </a:rPr>
                                        <m:t>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r>
                                        <m:rPr>
                                          <m:brk m:alnAt="7"/>
                                        </m:rPr>
                                        <a:rPr lang="en-US" sz="1400" i="1">
                                          <a:latin typeface="Cambria Math" panose="02040503050406030204" pitchFamily="18" charset="0"/>
                                          <a:ea typeface="Cambria Math" panose="02040503050406030204" pitchFamily="18" charset="0"/>
                                          <a:cs typeface="Times New Roman" panose="02020603050405020304" pitchFamily="18" charset="0"/>
                                        </a:rPr>
                                        <m:t>&gt;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r>
                                        <a:rPr lang="en-US"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400" i="1">
                                          <a:latin typeface="Cambria Math" panose="02040503050406030204" pitchFamily="18" charset="0"/>
                                          <a:cs typeface="Times New Roman" panose="02020603050405020304" pitchFamily="18" charset="0"/>
                                        </a:rPr>
                                        <m:t>𝑖𝑓</m:t>
                                      </m:r>
                                      <m:r>
                                        <a:rPr lang="en-US" sz="1400" i="1">
                                          <a:latin typeface="Cambria Math" panose="02040503050406030204" pitchFamily="18" charset="0"/>
                                          <a:cs typeface="Times New Roman" panose="02020603050405020304" pitchFamily="18" charset="0"/>
                                        </a:rPr>
                                        <m:t> </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&lt;−</m:t>
                                      </m:r>
                                      <m:r>
                                        <a:rPr lang="en-US" sz="1400" i="1">
                                          <a:latin typeface="Cambria Math" panose="02040503050406030204" pitchFamily="18" charset="0"/>
                                          <a:ea typeface="Cambria Math" panose="02040503050406030204" pitchFamily="18" charset="0"/>
                                          <a:cs typeface="Times New Roman" panose="02020603050405020304" pitchFamily="18" charset="0"/>
                                        </a:rPr>
                                        <m:t>𝜃</m:t>
                                      </m:r>
                                    </m:e>
                                  </m:mr>
                                </m:m>
                              </m:e>
                            </m:mr>
                          </m:m>
                        </m:e>
                      </m:d>
                    </m:oMath>
                  </m:oMathPara>
                </a14:m>
                <a:endParaRPr lang="en-IN" sz="1400" b="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195231"/>
                <a:ext cx="8472755" cy="3303148"/>
              </a:xfrm>
              <a:prstGeom prst="rect">
                <a:avLst/>
              </a:prstGeom>
              <a:blipFill>
                <a:blip r:embed="rId2"/>
                <a:stretch>
                  <a:fillRect l="-72" r="-216"/>
                </a:stretch>
              </a:blipFill>
            </p:spPr>
            <p:txBody>
              <a:bodyPr/>
              <a:lstStyle/>
              <a:p>
                <a:r>
                  <a:rPr lang="en-IN">
                    <a:noFill/>
                  </a:rPr>
                  <a:t> </a:t>
                </a:r>
              </a:p>
            </p:txBody>
          </p:sp>
        </mc:Fallback>
      </mc:AlternateContent>
    </p:spTree>
    <p:extLst>
      <p:ext uri="{BB962C8B-B14F-4D97-AF65-F5344CB8AC3E}">
        <p14:creationId xmlns:p14="http://schemas.microsoft.com/office/powerpoint/2010/main" val="19785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32</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67903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 AND function using perceptron network for bipolar inputs and targets.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1203185680"/>
              </p:ext>
            </p:extLst>
          </p:nvPr>
        </p:nvGraphicFramePr>
        <p:xfrm>
          <a:off x="762000" y="1981200"/>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2667000" y="1672675"/>
                <a:ext cx="6248400" cy="191013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perceptron network, which uses perceptron learning rule, is used to train the AND function. The network architecture is as shown in fig. The input patterns are presented to the network one by one. When all the four input patterns are pre­sented, then one epoch is said to be completed. The initial weights and threshold are set to zero, i.e.,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=0 </m:t>
                    </m:r>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the learning rate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600" dirty="0">
                    <a:latin typeface="Times New Roman" panose="02020603050405020304" pitchFamily="18" charset="0"/>
                    <a:cs typeface="Times New Roman" panose="02020603050405020304" pitchFamily="18" charset="0"/>
                  </a:rPr>
                  <a:t> is set to 1</a:t>
                </a: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2667000" y="1672675"/>
                <a:ext cx="6248400" cy="1910138"/>
              </a:xfrm>
              <a:prstGeom prst="rect">
                <a:avLst/>
              </a:prstGeom>
              <a:blipFill>
                <a:blip r:embed="rId2"/>
                <a:stretch>
                  <a:fillRect l="-390" r="-488" b="-318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7DAC5B0-888E-4F7C-B137-E26E167DE1B4}"/>
              </a:ext>
            </a:extLst>
          </p:cNvPr>
          <p:cNvPicPr>
            <a:picLocks noChangeAspect="1"/>
          </p:cNvPicPr>
          <p:nvPr/>
        </p:nvPicPr>
        <p:blipFill>
          <a:blip r:embed="rId3"/>
          <a:stretch>
            <a:fillRect/>
          </a:stretch>
        </p:blipFill>
        <p:spPr>
          <a:xfrm>
            <a:off x="335622" y="4140619"/>
            <a:ext cx="2428875" cy="14859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ADD5EE-A780-44C1-9F69-489BE5FE0E72}"/>
                  </a:ext>
                </a:extLst>
              </p:cNvPr>
              <p:cNvSpPr txBox="1"/>
              <p:nvPr/>
            </p:nvSpPr>
            <p:spPr>
              <a:xfrm>
                <a:off x="2764497" y="3652462"/>
                <a:ext cx="6043880" cy="320055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the first input pattern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with weights and bias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r>
                      <a:rPr lang="en-US" sz="1600" i="1">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 the net input </a:t>
                </a:r>
                <a:endParaRPr lang="en-US" sz="1600" i="1" dirty="0">
                  <a:latin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=0+0∗1+0∗1=0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output y is computed by applying activations over the net input calculated:</a:t>
                </a:r>
              </a:p>
              <a:p>
                <a:pPr marL="342900" indent="-342900" algn="just">
                  <a:lnSpc>
                    <a:spcPct val="125000"/>
                  </a:lnSpc>
                  <a:buFont typeface="Arial" panose="020B0604020202020204" pitchFamily="34" charset="0"/>
                  <a:buChar char="•"/>
                </a:pP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2"/>
                                  <m:mcJc m:val="center"/>
                                </m:mcPr>
                              </m:mc>
                            </m:mcs>
                            <m:ctrlPr>
                              <a:rPr lang="en-US" sz="1600" i="1">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1</m:t>
                                    </m:r>
                                  </m:e>
                                </m:mr>
                                <m:mr>
                                  <m:e>
                                    <m:r>
                                      <a:rPr lang="en-US" sz="1600" i="1">
                                        <a:latin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𝑓</m:t>
                                    </m:r>
                                    <m:r>
                                      <a:rPr lang="en-US" sz="1600" i="1">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r>
                                      <m:rPr>
                                        <m:brk m:alnAt="7"/>
                                      </m:rPr>
                                      <a:rPr lang="en-US" sz="1600" i="1">
                                        <a:latin typeface="Cambria Math" panose="02040503050406030204" pitchFamily="18" charset="0"/>
                                        <a:ea typeface="Cambria Math" panose="02040503050406030204" pitchFamily="18" charset="0"/>
                                        <a:cs typeface="Times New Roman" panose="02020603050405020304" pitchFamily="18" charset="0"/>
                                      </a:rPr>
                                      <m:t>&gt;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𝑖𝑓</m:t>
                                    </m:r>
                                    <m:r>
                                      <a:rPr lang="en-US" sz="1600" i="1">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sz="1600" i="1">
                                        <a:latin typeface="Cambria Math" panose="02040503050406030204" pitchFamily="18" charset="0"/>
                                        <a:cs typeface="Times New Roman" panose="02020603050405020304" pitchFamily="18" charset="0"/>
                                      </a:rPr>
                                      <m:t>𝑖𝑓</m:t>
                                    </m:r>
                                    <m:r>
                                      <a:rPr lang="en-US" sz="1600" i="1">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&lt;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e>
                                </m:mr>
                              </m:m>
                            </m:e>
                          </m:mr>
                        </m:m>
                      </m:e>
                    </m:d>
                  </m:oMath>
                </a14:m>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EADD5EE-A780-44C1-9F69-489BE5FE0E72}"/>
                  </a:ext>
                </a:extLst>
              </p:cNvPr>
              <p:cNvSpPr txBox="1">
                <a:spLocks noRot="1" noChangeAspect="1" noMove="1" noResize="1" noEditPoints="1" noAdjustHandles="1" noChangeArrowheads="1" noChangeShapeType="1" noTextEdit="1"/>
              </p:cNvSpPr>
              <p:nvPr/>
            </p:nvSpPr>
            <p:spPr>
              <a:xfrm>
                <a:off x="2764497" y="3652462"/>
                <a:ext cx="6043880" cy="3200556"/>
              </a:xfrm>
              <a:prstGeom prst="rect">
                <a:avLst/>
              </a:prstGeom>
              <a:blipFill>
                <a:blip r:embed="rId4"/>
                <a:stretch>
                  <a:fillRect l="-403" r="-504"/>
                </a:stretch>
              </a:blipFill>
            </p:spPr>
            <p:txBody>
              <a:bodyPr/>
              <a:lstStyle/>
              <a:p>
                <a:r>
                  <a:rPr lang="en-IN">
                    <a:noFill/>
                  </a:rPr>
                  <a:t> </a:t>
                </a:r>
              </a:p>
            </p:txBody>
          </p:sp>
        </mc:Fallback>
      </mc:AlternateContent>
    </p:spTree>
    <p:extLst>
      <p:ext uri="{BB962C8B-B14F-4D97-AF65-F5344CB8AC3E}">
        <p14:creationId xmlns:p14="http://schemas.microsoft.com/office/powerpoint/2010/main" val="20485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p:cTn id="28"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29"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 calcmode="lin" valueType="num">
                                      <p:cBhvr>
                                        <p:cTn id="35"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36"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37" dur="10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 calcmode="lin" valueType="num">
                                      <p:cBhvr>
                                        <p:cTn id="42"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43"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44" dur="1000"/>
                                        <p:tgtEl>
                                          <p:spTgt spid="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 calcmode="lin" valueType="num">
                                      <p:cBhvr>
                                        <p:cTn id="49"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50"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51" dur="1000"/>
                                        <p:tgtEl>
                                          <p:spTgt spid="9">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 calcmode="lin" valueType="num">
                                      <p:cBhvr>
                                        <p:cTn id="56" dur="1000" fill="hold"/>
                                        <p:tgtEl>
                                          <p:spTgt spid="9">
                                            <p:txEl>
                                              <p:pRg st="4" end="4"/>
                                            </p:txEl>
                                          </p:spTgt>
                                        </p:tgtEl>
                                        <p:attrNameLst>
                                          <p:attrName>ppt_w</p:attrName>
                                        </p:attrNameLst>
                                      </p:cBhvr>
                                      <p:tavLst>
                                        <p:tav tm="0">
                                          <p:val>
                                            <p:strVal val="#ppt_w*0.70"/>
                                          </p:val>
                                        </p:tav>
                                        <p:tav tm="100000">
                                          <p:val>
                                            <p:strVal val="#ppt_w"/>
                                          </p:val>
                                        </p:tav>
                                      </p:tavLst>
                                    </p:anim>
                                    <p:anim calcmode="lin" valueType="num">
                                      <p:cBhvr>
                                        <p:cTn id="57" dur="1000" fill="hold"/>
                                        <p:tgtEl>
                                          <p:spTgt spid="9">
                                            <p:txEl>
                                              <p:pRg st="4" end="4"/>
                                            </p:txEl>
                                          </p:spTgt>
                                        </p:tgtEl>
                                        <p:attrNameLst>
                                          <p:attrName>ppt_h</p:attrName>
                                        </p:attrNameLst>
                                      </p:cBhvr>
                                      <p:tavLst>
                                        <p:tav tm="0">
                                          <p:val>
                                            <p:strVal val="#ppt_h"/>
                                          </p:val>
                                        </p:tav>
                                        <p:tav tm="100000">
                                          <p:val>
                                            <p:strVal val="#ppt_h"/>
                                          </p:val>
                                        </p:tav>
                                      </p:tavLst>
                                    </p:anim>
                                    <p:animEffect transition="in" filter="fade">
                                      <p:cBhvr>
                                        <p:cTn id="58" dur="1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33</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ADD5EE-A780-44C1-9F69-489BE5FE0E72}"/>
                  </a:ext>
                </a:extLst>
              </p:cNvPr>
              <p:cNvSpPr txBox="1"/>
              <p:nvPr/>
            </p:nvSpPr>
            <p:spPr>
              <a:xfrm>
                <a:off x="380999" y="1371600"/>
                <a:ext cx="8427377" cy="437235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Here we have taken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 hence when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cs typeface="Times New Roman" panose="02020603050405020304" pitchFamily="18" charset="0"/>
                      </a:rPr>
                      <m:t>=0</m:t>
                    </m:r>
                  </m:oMath>
                </a14:m>
                <a:r>
                  <a:rPr lang="en-IN"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=0</m:t>
                    </m:r>
                  </m:oMath>
                </a14:m>
                <a:r>
                  <a:rPr lang="en-IN" sz="1600" dirty="0">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Check whether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𝑦</m:t>
                    </m:r>
                  </m:oMath>
                </a14:m>
                <a:r>
                  <a:rPr lang="en-IN" sz="1600" dirty="0">
                    <a:latin typeface="Times New Roman" panose="02020603050405020304" pitchFamily="18" charset="0"/>
                    <a:cs typeface="Times New Roman" panose="02020603050405020304" pitchFamily="18" charset="0"/>
                  </a:rPr>
                  <a:t>. Here,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oMath>
                </a14:m>
                <a:r>
                  <a:rPr lang="en-IN"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i="1">
                        <a:latin typeface="Cambria Math" panose="02040503050406030204" pitchFamily="18" charset="0"/>
                        <a:cs typeface="Times New Roman" panose="02020603050405020304" pitchFamily="18" charset="0"/>
                      </a:rPr>
                      <m:t>=0</m:t>
                    </m:r>
                  </m:oMath>
                </a14:m>
                <a:r>
                  <a:rPr lang="en-IN" sz="1600" dirty="0">
                    <a:latin typeface="Times New Roman" panose="02020603050405020304" pitchFamily="18" charset="0"/>
                    <a:cs typeface="Times New Roman" panose="02020603050405020304" pitchFamily="18" charset="0"/>
                  </a:rPr>
                  <a:t> so,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t</m:t>
                    </m:r>
                    <m:r>
                      <a:rPr lang="en-IN"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dirty="0">
                    <a:latin typeface="Times New Roman" panose="02020603050405020304" pitchFamily="18" charset="0"/>
                    <a:cs typeface="Times New Roman" panose="02020603050405020304" pitchFamily="18" charset="0"/>
                  </a:rPr>
                  <a:t> hence weight Updation takes place</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𝑖</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𝑖</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=0+1∗1∗1=1</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=0+1∗1∗1=1</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=0+1∗1=1</m:t>
                      </m:r>
                    </m:oMath>
                  </m:oMathPara>
                </a14:m>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b = 1 are the final weights after first input pattern is presented.</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same process is repeated for all the input patterns.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pro­cess can be stopped when all the targets become equal to the calculated output or when a separating line is obtained using the final weights for separating the positive responses from negative responses.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Table shows the training of perceptron network until its target and calculated output converge for all the patterns.</a:t>
                </a: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EADD5EE-A780-44C1-9F69-489BE5FE0E72}"/>
                  </a:ext>
                </a:extLst>
              </p:cNvPr>
              <p:cNvSpPr txBox="1">
                <a:spLocks noRot="1" noChangeAspect="1" noMove="1" noResize="1" noEditPoints="1" noAdjustHandles="1" noChangeArrowheads="1" noChangeShapeType="1" noTextEdit="1"/>
              </p:cNvSpPr>
              <p:nvPr/>
            </p:nvSpPr>
            <p:spPr>
              <a:xfrm>
                <a:off x="380999" y="1371600"/>
                <a:ext cx="8427377" cy="4372351"/>
              </a:xfrm>
              <a:prstGeom prst="rect">
                <a:avLst/>
              </a:prstGeom>
              <a:blipFill>
                <a:blip r:embed="rId2"/>
                <a:stretch>
                  <a:fillRect l="-217" r="-362"/>
                </a:stretch>
              </a:blipFill>
            </p:spPr>
            <p:txBody>
              <a:bodyPr/>
              <a:lstStyle/>
              <a:p>
                <a:r>
                  <a:rPr lang="en-IN">
                    <a:noFill/>
                  </a:rPr>
                  <a:t> </a:t>
                </a:r>
              </a:p>
            </p:txBody>
          </p:sp>
        </mc:Fallback>
      </mc:AlternateContent>
    </p:spTree>
    <p:extLst>
      <p:ext uri="{BB962C8B-B14F-4D97-AF65-F5344CB8AC3E}">
        <p14:creationId xmlns:p14="http://schemas.microsoft.com/office/powerpoint/2010/main" val="13676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1000" fill="hold"/>
                                        <p:tgtEl>
                                          <p:spTgt spid="9">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9">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 calcmode="lin" valueType="num">
                                      <p:cBhvr>
                                        <p:cTn id="42" dur="1000" fill="hold"/>
                                        <p:tgtEl>
                                          <p:spTgt spid="9">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9">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p:cTn id="49" dur="1000" fill="hold"/>
                                        <p:tgtEl>
                                          <p:spTgt spid="9">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9">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 calcmode="lin" valueType="num">
                                      <p:cBhvr>
                                        <p:cTn id="56" dur="1000" fill="hold"/>
                                        <p:tgtEl>
                                          <p:spTgt spid="9">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9">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 calcmode="lin" valueType="num">
                                      <p:cBhvr>
                                        <p:cTn id="63" dur="1000" fill="hold"/>
                                        <p:tgtEl>
                                          <p:spTgt spid="9">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9">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9">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9">
                                            <p:txEl>
                                              <p:pRg st="9" end="9"/>
                                            </p:txEl>
                                          </p:spTgt>
                                        </p:tgtEl>
                                        <p:attrNameLst>
                                          <p:attrName>style.visibility</p:attrName>
                                        </p:attrNameLst>
                                      </p:cBhvr>
                                      <p:to>
                                        <p:strVal val="visible"/>
                                      </p:to>
                                    </p:set>
                                    <p:anim calcmode="lin" valueType="num">
                                      <p:cBhvr>
                                        <p:cTn id="70" dur="1000" fill="hold"/>
                                        <p:tgtEl>
                                          <p:spTgt spid="9">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9">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34</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ADD5EE-A780-44C1-9F69-489BE5FE0E72}"/>
                  </a:ext>
                </a:extLst>
              </p:cNvPr>
              <p:cNvSpPr txBox="1"/>
              <p:nvPr/>
            </p:nvSpPr>
            <p:spPr>
              <a:xfrm>
                <a:off x="500850" y="3485077"/>
                <a:ext cx="5943599" cy="327403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final weights and bias after second epoch are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b = -1</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the threshold for the problem is zero, the equation of the separating line is</a:t>
                </a:r>
              </a:p>
              <a:p>
                <a:pPr algn="ctr">
                  <a:lnSpc>
                    <a:spcPct val="125000"/>
                  </a:lnSpc>
                </a:pP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en>
                    </m:f>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𝑏</m:t>
                        </m:r>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en>
                    </m:f>
                  </m:oMath>
                </a14:m>
                <a:r>
                  <a:rPr lang="en-US" sz="16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Thus, using the final weights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1</m:t>
                          </m:r>
                        </m:den>
                      </m:f>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1</m:t>
                          </m:r>
                        </m:den>
                      </m:f>
                      <m:r>
                        <a:rPr lang="en-US" sz="1600" b="0" i="1" smtClean="0">
                          <a:latin typeface="Cambria Math" panose="02040503050406030204" pitchFamily="18" charset="0"/>
                          <a:cs typeface="Times New Roman" panose="02020603050405020304" pitchFamily="18" charset="0"/>
                        </a:rPr>
                        <m:t>;  </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can be easily found that the above straight line separates the positive response and negative response region.</a:t>
                </a:r>
              </a:p>
            </p:txBody>
          </p:sp>
        </mc:Choice>
        <mc:Fallback xmlns="">
          <p:sp>
            <p:nvSpPr>
              <p:cNvPr id="9" name="TextBox 8">
                <a:extLst>
                  <a:ext uri="{FF2B5EF4-FFF2-40B4-BE49-F238E27FC236}">
                    <a16:creationId xmlns:a16="http://schemas.microsoft.com/office/drawing/2014/main" id="{9EADD5EE-A780-44C1-9F69-489BE5FE0E72}"/>
                  </a:ext>
                </a:extLst>
              </p:cNvPr>
              <p:cNvSpPr txBox="1">
                <a:spLocks noRot="1" noChangeAspect="1" noMove="1" noResize="1" noEditPoints="1" noAdjustHandles="1" noChangeArrowheads="1" noChangeShapeType="1" noTextEdit="1"/>
              </p:cNvSpPr>
              <p:nvPr/>
            </p:nvSpPr>
            <p:spPr>
              <a:xfrm>
                <a:off x="500850" y="3485077"/>
                <a:ext cx="5943599" cy="3274038"/>
              </a:xfrm>
              <a:prstGeom prst="rect">
                <a:avLst/>
              </a:prstGeom>
              <a:blipFill>
                <a:blip r:embed="rId2"/>
                <a:stretch>
                  <a:fillRect l="-410" r="-615" b="-1490"/>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0B32522-8265-4A08-A176-ABB5045F16ED}"/>
              </a:ext>
            </a:extLst>
          </p:cNvPr>
          <p:cNvPicPr>
            <a:picLocks noChangeAspect="1"/>
          </p:cNvPicPr>
          <p:nvPr/>
        </p:nvPicPr>
        <p:blipFill>
          <a:blip r:embed="rId3"/>
          <a:stretch>
            <a:fillRect/>
          </a:stretch>
        </p:blipFill>
        <p:spPr>
          <a:xfrm>
            <a:off x="1600200" y="848409"/>
            <a:ext cx="5467350" cy="2580591"/>
          </a:xfrm>
          <a:prstGeom prst="rect">
            <a:avLst/>
          </a:prstGeom>
        </p:spPr>
      </p:pic>
      <p:pic>
        <p:nvPicPr>
          <p:cNvPr id="10" name="Picture 9">
            <a:extLst>
              <a:ext uri="{FF2B5EF4-FFF2-40B4-BE49-F238E27FC236}">
                <a16:creationId xmlns:a16="http://schemas.microsoft.com/office/drawing/2014/main" id="{AD980ADE-9AB9-4CB9-B60E-A8976E3948F9}"/>
              </a:ext>
            </a:extLst>
          </p:cNvPr>
          <p:cNvPicPr>
            <a:picLocks noChangeAspect="1"/>
          </p:cNvPicPr>
          <p:nvPr/>
        </p:nvPicPr>
        <p:blipFill>
          <a:blip r:embed="rId4"/>
          <a:stretch>
            <a:fillRect/>
          </a:stretch>
        </p:blipFill>
        <p:spPr>
          <a:xfrm>
            <a:off x="6319050" y="3944718"/>
            <a:ext cx="2324100" cy="2314575"/>
          </a:xfrm>
          <a:prstGeom prst="rect">
            <a:avLst/>
          </a:prstGeom>
        </p:spPr>
      </p:pic>
    </p:spTree>
    <p:extLst>
      <p:ext uri="{BB962C8B-B14F-4D97-AF65-F5344CB8AC3E}">
        <p14:creationId xmlns:p14="http://schemas.microsoft.com/office/powerpoint/2010/main" val="38515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1000" fill="hold"/>
                                        <p:tgtEl>
                                          <p:spTgt spid="9">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9">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 calcmode="lin" valueType="num">
                                      <p:cBhvr>
                                        <p:cTn id="42" dur="1000" fill="hold"/>
                                        <p:tgtEl>
                                          <p:spTgt spid="9">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9">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35</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9868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 OR function with binary inputs and bipolar targets using perceptron training algorithm up to 3 epochs.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249630875"/>
              </p:ext>
            </p:extLst>
          </p:nvPr>
        </p:nvGraphicFramePr>
        <p:xfrm>
          <a:off x="762000" y="1981200"/>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2774114" y="1813957"/>
                <a:ext cx="6043881" cy="252569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truth table for OR function with binary inputs and bipolar targets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perceptron network, which uses perceptron learning rule, is used to train the OR function. </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network architecture is shown in figure. </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values of the weights and bias are taken as zero i.e.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r>
                      <a:rPr lang="en-US" sz="1600" i="1">
                        <a:latin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2774114" y="1813957"/>
                <a:ext cx="6043881" cy="2525691"/>
              </a:xfrm>
              <a:prstGeom prst="rect">
                <a:avLst/>
              </a:prstGeom>
              <a:blipFill>
                <a:blip r:embed="rId2"/>
                <a:stretch>
                  <a:fillRect l="-403" r="-50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7DAC5B0-888E-4F7C-B137-E26E167DE1B4}"/>
              </a:ext>
            </a:extLst>
          </p:cNvPr>
          <p:cNvPicPr>
            <a:picLocks noChangeAspect="1"/>
          </p:cNvPicPr>
          <p:nvPr/>
        </p:nvPicPr>
        <p:blipFill>
          <a:blip r:embed="rId3"/>
          <a:stretch>
            <a:fillRect/>
          </a:stretch>
        </p:blipFill>
        <p:spPr>
          <a:xfrm>
            <a:off x="335622" y="4140619"/>
            <a:ext cx="2428875" cy="14859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ADD5EE-A780-44C1-9F69-489BE5FE0E72}"/>
                  </a:ext>
                </a:extLst>
              </p:cNvPr>
              <p:cNvSpPr txBox="1"/>
              <p:nvPr/>
            </p:nvSpPr>
            <p:spPr>
              <a:xfrm>
                <a:off x="2764497" y="3993318"/>
                <a:ext cx="6043880" cy="198118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i="1" dirty="0">
                    <a:latin typeface="Cambria Math" panose="02040503050406030204" pitchFamily="18" charset="0"/>
                    <a:cs typeface="Times New Roman" panose="02020603050405020304" pitchFamily="18" charset="0"/>
                  </a:rPr>
                  <a:t>Also the learning rate is 1 and threshold is 0.2. so, the activation function becomes</a:t>
                </a:r>
              </a:p>
              <a:p>
                <a:pPr marL="342900" indent="-342900" algn="just">
                  <a:lnSpc>
                    <a:spcPct val="125000"/>
                  </a:lnSpc>
                  <a:buFont typeface="Arial" panose="020B0604020202020204" pitchFamily="34" charset="0"/>
                  <a:buChar char="•"/>
                </a:pP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e>
                    </m:d>
                    <m:r>
                      <a:rPr lang="en-US" sz="1600" i="1">
                        <a:latin typeface="Cambria Math" panose="02040503050406030204" pitchFamily="18" charset="0"/>
                        <a:cs typeface="Times New Roman" panose="02020603050405020304" pitchFamily="18" charset="0"/>
                      </a:rPr>
                      <m:t>=</m:t>
                    </m:r>
                    <m:d>
                      <m:dPr>
                        <m:begChr m:val="{"/>
                        <m:endChr m:val=""/>
                        <m:ctrlPr>
                          <a:rPr lang="en-US" sz="16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0</m:t>
                                    </m:r>
                                  </m:e>
                                </m:mr>
                              </m:m>
                            </m:e>
                            <m:e>
                              <m:m>
                                <m:mPr>
                                  <m:mcs>
                                    <m:mc>
                                      <m:mcPr>
                                        <m:count m:val="1"/>
                                        <m:mcJc m:val="center"/>
                                      </m:mcPr>
                                    </m:mc>
                                  </m:mcs>
                                  <m:ctrlPr>
                                    <a:rPr lang="en-US" sz="160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m:rPr>
                                        <m:brk m:alnAt="7"/>
                                      </m:rPr>
                                      <a:rPr lang="en-IN" sz="1600" b="0" i="1" smtClean="0">
                                        <a:latin typeface="Cambria Math" panose="02040503050406030204" pitchFamily="18" charset="0"/>
                                        <a:cs typeface="Times New Roman" panose="02020603050405020304" pitchFamily="18" charset="0"/>
                                      </a:rPr>
                                      <m:t>&gt;</m:t>
                                    </m:r>
                                    <m:r>
                                      <a:rPr lang="en-IN" sz="1600" b="0" i="1" smtClean="0">
                                        <a:latin typeface="Cambria Math" panose="02040503050406030204" pitchFamily="18" charset="0"/>
                                        <a:cs typeface="Times New Roman" panose="02020603050405020304" pitchFamily="18" charset="0"/>
                                      </a:rPr>
                                      <m:t>0.2</m:t>
                                    </m:r>
                                  </m:e>
                                </m:mr>
                                <m:mr>
                                  <m:e>
                                    <m:r>
                                      <a:rPr lang="en-IN" sz="1600" b="0" i="1" smtClean="0">
                                        <a:latin typeface="Cambria Math" panose="02040503050406030204" pitchFamily="18" charset="0"/>
                                        <a:cs typeface="Times New Roman" panose="02020603050405020304" pitchFamily="18" charset="0"/>
                                      </a:rPr>
                                      <m:t>𝑖𝑓</m:t>
                                    </m:r>
                                    <m:r>
                                      <a:rPr lang="en-IN" sz="1600" b="0" i="1" smtClean="0">
                                        <a:latin typeface="Cambria Math" panose="02040503050406030204" pitchFamily="18" charset="0"/>
                                        <a:cs typeface="Times New Roman" panose="02020603050405020304" pitchFamily="18" charset="0"/>
                                      </a:rPr>
                                      <m:t> −0.2≤</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≤0.2</m:t>
                                    </m:r>
                                  </m:e>
                                </m:mr>
                              </m:m>
                            </m:e>
                          </m:mr>
                        </m:m>
                      </m:e>
                    </m:d>
                  </m:oMath>
                </a14:m>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network is trained as per the perceptron training algorithm.</a:t>
                </a: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EADD5EE-A780-44C1-9F69-489BE5FE0E72}"/>
                  </a:ext>
                </a:extLst>
              </p:cNvPr>
              <p:cNvSpPr txBox="1">
                <a:spLocks noRot="1" noChangeAspect="1" noMove="1" noResize="1" noEditPoints="1" noAdjustHandles="1" noChangeArrowheads="1" noChangeShapeType="1" noTextEdit="1"/>
              </p:cNvSpPr>
              <p:nvPr/>
            </p:nvSpPr>
            <p:spPr>
              <a:xfrm>
                <a:off x="2764497" y="3993318"/>
                <a:ext cx="6043880" cy="1981183"/>
              </a:xfrm>
              <a:prstGeom prst="rect">
                <a:avLst/>
              </a:prstGeom>
              <a:blipFill>
                <a:blip r:embed="rId4"/>
                <a:stretch>
                  <a:fillRect l="-403" r="-504"/>
                </a:stretch>
              </a:blipFill>
            </p:spPr>
            <p:txBody>
              <a:bodyPr/>
              <a:lstStyle/>
              <a:p>
                <a:r>
                  <a:rPr lang="en-IN">
                    <a:noFill/>
                  </a:rPr>
                  <a:t> </a:t>
                </a:r>
              </a:p>
            </p:txBody>
          </p:sp>
        </mc:Fallback>
      </mc:AlternateContent>
    </p:spTree>
    <p:extLst>
      <p:ext uri="{BB962C8B-B14F-4D97-AF65-F5344CB8AC3E}">
        <p14:creationId xmlns:p14="http://schemas.microsoft.com/office/powerpoint/2010/main" val="217149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p:cTn id="49"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50"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51" dur="10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1" end="1"/>
                                            </p:txEl>
                                          </p:spTgt>
                                        </p:tgtEl>
                                        <p:attrNameLst>
                                          <p:attrName>style.visibility</p:attrName>
                                        </p:attrNameLst>
                                      </p:cBhvr>
                                      <p:to>
                                        <p:strVal val="visible"/>
                                      </p:to>
                                    </p:set>
                                    <p:anim calcmode="lin" valueType="num">
                                      <p:cBhvr>
                                        <p:cTn id="56"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57"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58" dur="1000"/>
                                        <p:tgtEl>
                                          <p:spTgt spid="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2" end="2"/>
                                            </p:txEl>
                                          </p:spTgt>
                                        </p:tgtEl>
                                        <p:attrNameLst>
                                          <p:attrName>style.visibility</p:attrName>
                                        </p:attrNameLst>
                                      </p:cBhvr>
                                      <p:to>
                                        <p:strVal val="visible"/>
                                      </p:to>
                                    </p:set>
                                    <p:anim calcmode="lin" valueType="num">
                                      <p:cBhvr>
                                        <p:cTn id="63"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64"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65" dur="1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185168-2F46-495D-8224-272CFB31EA53}"/>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36</a:t>
            </a:fld>
            <a:endParaRPr lang="en-US">
              <a:solidFill>
                <a:prstClr val="black">
                  <a:tint val="75000"/>
                </a:prstClr>
              </a:solidFill>
            </a:endParaRPr>
          </a:p>
        </p:txBody>
      </p:sp>
      <p:graphicFrame>
        <p:nvGraphicFramePr>
          <p:cNvPr id="6" name="Table 6">
            <a:extLst>
              <a:ext uri="{FF2B5EF4-FFF2-40B4-BE49-F238E27FC236}">
                <a16:creationId xmlns:a16="http://schemas.microsoft.com/office/drawing/2014/main" id="{A582949B-A9B0-45D2-BDAD-C270D8DBB0E5}"/>
              </a:ext>
            </a:extLst>
          </p:cNvPr>
          <p:cNvGraphicFramePr>
            <a:graphicFrameLocks noGrp="1"/>
          </p:cNvGraphicFramePr>
          <p:nvPr>
            <p:extLst>
              <p:ext uri="{D42A27DB-BD31-4B8C-83A1-F6EECF244321}">
                <p14:modId xmlns:p14="http://schemas.microsoft.com/office/powerpoint/2010/main" val="1563569235"/>
              </p:ext>
            </p:extLst>
          </p:nvPr>
        </p:nvGraphicFramePr>
        <p:xfrm>
          <a:off x="304799" y="1098359"/>
          <a:ext cx="8382001" cy="5608320"/>
        </p:xfrm>
        <a:graphic>
          <a:graphicData uri="http://schemas.openxmlformats.org/drawingml/2006/table">
            <a:tbl>
              <a:tblPr firstRow="1" bandRow="1">
                <a:tableStyleId>{5C22544A-7EE6-4342-B048-85BDC9FD1C3A}</a:tableStyleId>
              </a:tblPr>
              <a:tblGrid>
                <a:gridCol w="540774">
                  <a:extLst>
                    <a:ext uri="{9D8B030D-6E8A-4147-A177-3AD203B41FA5}">
                      <a16:colId xmlns:a16="http://schemas.microsoft.com/office/drawing/2014/main" val="829847997"/>
                    </a:ext>
                  </a:extLst>
                </a:gridCol>
                <a:gridCol w="630903">
                  <a:extLst>
                    <a:ext uri="{9D8B030D-6E8A-4147-A177-3AD203B41FA5}">
                      <a16:colId xmlns:a16="http://schemas.microsoft.com/office/drawing/2014/main" val="3767005585"/>
                    </a:ext>
                  </a:extLst>
                </a:gridCol>
                <a:gridCol w="540774">
                  <a:extLst>
                    <a:ext uri="{9D8B030D-6E8A-4147-A177-3AD203B41FA5}">
                      <a16:colId xmlns:a16="http://schemas.microsoft.com/office/drawing/2014/main" val="2226832162"/>
                    </a:ext>
                  </a:extLst>
                </a:gridCol>
                <a:gridCol w="802149">
                  <a:extLst>
                    <a:ext uri="{9D8B030D-6E8A-4147-A177-3AD203B41FA5}">
                      <a16:colId xmlns:a16="http://schemas.microsoft.com/office/drawing/2014/main" val="3595886566"/>
                    </a:ext>
                  </a:extLst>
                </a:gridCol>
                <a:gridCol w="1143000">
                  <a:extLst>
                    <a:ext uri="{9D8B030D-6E8A-4147-A177-3AD203B41FA5}">
                      <a16:colId xmlns:a16="http://schemas.microsoft.com/office/drawing/2014/main" val="3488241442"/>
                    </a:ext>
                  </a:extLst>
                </a:gridCol>
                <a:gridCol w="1219200">
                  <a:extLst>
                    <a:ext uri="{9D8B030D-6E8A-4147-A177-3AD203B41FA5}">
                      <a16:colId xmlns:a16="http://schemas.microsoft.com/office/drawing/2014/main" val="1960929646"/>
                    </a:ext>
                  </a:extLst>
                </a:gridCol>
                <a:gridCol w="762000">
                  <a:extLst>
                    <a:ext uri="{9D8B030D-6E8A-4147-A177-3AD203B41FA5}">
                      <a16:colId xmlns:a16="http://schemas.microsoft.com/office/drawing/2014/main" val="4249262874"/>
                    </a:ext>
                  </a:extLst>
                </a:gridCol>
                <a:gridCol w="685800">
                  <a:extLst>
                    <a:ext uri="{9D8B030D-6E8A-4147-A177-3AD203B41FA5}">
                      <a16:colId xmlns:a16="http://schemas.microsoft.com/office/drawing/2014/main" val="2410644598"/>
                    </a:ext>
                  </a:extLst>
                </a:gridCol>
                <a:gridCol w="457200">
                  <a:extLst>
                    <a:ext uri="{9D8B030D-6E8A-4147-A177-3AD203B41FA5}">
                      <a16:colId xmlns:a16="http://schemas.microsoft.com/office/drawing/2014/main" val="41812068"/>
                    </a:ext>
                  </a:extLst>
                </a:gridCol>
                <a:gridCol w="533400">
                  <a:extLst>
                    <a:ext uri="{9D8B030D-6E8A-4147-A177-3AD203B41FA5}">
                      <a16:colId xmlns:a16="http://schemas.microsoft.com/office/drawing/2014/main" val="3050698207"/>
                    </a:ext>
                  </a:extLst>
                </a:gridCol>
                <a:gridCol w="533400">
                  <a:extLst>
                    <a:ext uri="{9D8B030D-6E8A-4147-A177-3AD203B41FA5}">
                      <a16:colId xmlns:a16="http://schemas.microsoft.com/office/drawing/2014/main" val="1324303387"/>
                    </a:ext>
                  </a:extLst>
                </a:gridCol>
                <a:gridCol w="533401">
                  <a:extLst>
                    <a:ext uri="{9D8B030D-6E8A-4147-A177-3AD203B41FA5}">
                      <a16:colId xmlns:a16="http://schemas.microsoft.com/office/drawing/2014/main" val="1428274444"/>
                    </a:ext>
                  </a:extLst>
                </a:gridCol>
              </a:tblGrid>
              <a:tr h="370840">
                <a:tc gridSpan="3">
                  <a:txBody>
                    <a:bodyPr/>
                    <a:lstStyle/>
                    <a:p>
                      <a:pPr algn="ctr"/>
                      <a:r>
                        <a:rPr lang="en-IN" sz="1600" dirty="0"/>
                        <a:t>Input</a:t>
                      </a:r>
                    </a:p>
                  </a:txBody>
                  <a:tcPr/>
                </a:tc>
                <a:tc hMerge="1">
                  <a:txBody>
                    <a:bodyPr/>
                    <a:lstStyle/>
                    <a:p>
                      <a:endParaRPr lang="en-IN" dirty="0"/>
                    </a:p>
                  </a:txBody>
                  <a:tcPr/>
                </a:tc>
                <a:tc hMerge="1">
                  <a:txBody>
                    <a:bodyPr/>
                    <a:lstStyle/>
                    <a:p>
                      <a:endParaRPr lang="en-IN" dirty="0"/>
                    </a:p>
                  </a:txBody>
                  <a:tcPr/>
                </a:tc>
                <a:tc>
                  <a:txBody>
                    <a:bodyPr/>
                    <a:lstStyle/>
                    <a:p>
                      <a:pPr algn="ctr"/>
                      <a:r>
                        <a:rPr lang="en-IN" sz="1600" dirty="0"/>
                        <a:t>target</a:t>
                      </a:r>
                    </a:p>
                  </a:txBody>
                  <a:tcPr/>
                </a:tc>
                <a:tc>
                  <a:txBody>
                    <a:bodyPr/>
                    <a:lstStyle/>
                    <a:p>
                      <a:pPr algn="ctr"/>
                      <a:r>
                        <a:rPr lang="en-IN" sz="1600" dirty="0"/>
                        <a:t>Net input</a:t>
                      </a:r>
                    </a:p>
                  </a:txBody>
                  <a:tcPr/>
                </a:tc>
                <a:tc>
                  <a:txBody>
                    <a:bodyPr/>
                    <a:lstStyle/>
                    <a:p>
                      <a:pPr algn="ctr"/>
                      <a:r>
                        <a:rPr lang="en-IN" sz="1600" dirty="0"/>
                        <a:t>Calculated output</a:t>
                      </a:r>
                    </a:p>
                  </a:txBody>
                  <a:tcPr/>
                </a:tc>
                <a:tc gridSpan="3">
                  <a:txBody>
                    <a:bodyPr/>
                    <a:lstStyle/>
                    <a:p>
                      <a:pPr algn="ctr"/>
                      <a:r>
                        <a:rPr lang="en-IN" sz="1600" dirty="0"/>
                        <a:t>Weight Changes</a:t>
                      </a:r>
                    </a:p>
                  </a:txBody>
                  <a:tcPr/>
                </a:tc>
                <a:tc hMerge="1">
                  <a:txBody>
                    <a:bodyPr/>
                    <a:lstStyle/>
                    <a:p>
                      <a:pPr algn="ctr"/>
                      <a:endParaRPr lang="en-IN" dirty="0"/>
                    </a:p>
                  </a:txBody>
                  <a:tcPr/>
                </a:tc>
                <a:tc hMerge="1">
                  <a:txBody>
                    <a:bodyPr/>
                    <a:lstStyle/>
                    <a:p>
                      <a:pPr algn="ctr"/>
                      <a:endParaRPr lang="en-IN" dirty="0"/>
                    </a:p>
                  </a:txBody>
                  <a:tcPr/>
                </a:tc>
                <a:tc gridSpan="3">
                  <a:txBody>
                    <a:bodyPr/>
                    <a:lstStyle/>
                    <a:p>
                      <a:pPr algn="ctr"/>
                      <a:r>
                        <a:rPr lang="en-IN" sz="1600" dirty="0"/>
                        <a:t>Weights</a:t>
                      </a:r>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3313840783"/>
                  </a:ext>
                </a:extLst>
              </a:tr>
              <a:tr h="370840">
                <a:tc>
                  <a:txBody>
                    <a:bodyPr/>
                    <a:lstStyle/>
                    <a:p>
                      <a:pPr algn="ctr"/>
                      <a:r>
                        <a:rPr lang="en-IN" sz="1600" dirty="0"/>
                        <a:t>X1</a:t>
                      </a:r>
                    </a:p>
                  </a:txBody>
                  <a:tcPr/>
                </a:tc>
                <a:tc>
                  <a:txBody>
                    <a:bodyPr/>
                    <a:lstStyle/>
                    <a:p>
                      <a:pPr algn="ctr"/>
                      <a:r>
                        <a:rPr lang="en-IN" sz="1600" dirty="0"/>
                        <a:t>X2</a:t>
                      </a:r>
                    </a:p>
                  </a:txBody>
                  <a:tcPr/>
                </a:tc>
                <a:tc>
                  <a:txBody>
                    <a:bodyPr/>
                    <a:lstStyle/>
                    <a:p>
                      <a:pPr algn="ctr"/>
                      <a:r>
                        <a:rPr lang="en-IN" sz="1600" dirty="0"/>
                        <a:t>1</a:t>
                      </a:r>
                    </a:p>
                  </a:txBody>
                  <a:tcPr/>
                </a:tc>
                <a:tc>
                  <a:txBody>
                    <a:bodyPr/>
                    <a:lstStyle/>
                    <a:p>
                      <a:pPr algn="ctr"/>
                      <a:r>
                        <a:rPr lang="en-IN" sz="1600" dirty="0"/>
                        <a:t>(t)</a:t>
                      </a:r>
                    </a:p>
                  </a:txBody>
                  <a:tcPr/>
                </a:tc>
                <a:tc>
                  <a:txBody>
                    <a:bodyPr/>
                    <a:lstStyle/>
                    <a:p>
                      <a:pPr algn="ctr"/>
                      <a:r>
                        <a:rPr lang="en-IN" sz="1600" dirty="0"/>
                        <a:t>(yin)</a:t>
                      </a:r>
                    </a:p>
                  </a:txBody>
                  <a:tcPr/>
                </a:tc>
                <a:tc>
                  <a:txBody>
                    <a:bodyPr/>
                    <a:lstStyle/>
                    <a:p>
                      <a:pPr algn="ctr"/>
                      <a:r>
                        <a:rPr lang="en-IN" sz="1600" dirty="0"/>
                        <a:t>(y)</a:t>
                      </a:r>
                    </a:p>
                  </a:txBody>
                  <a:tcPr/>
                </a:tc>
                <a:tc>
                  <a:txBody>
                    <a:bodyPr/>
                    <a:lstStyle/>
                    <a:p>
                      <a:pPr algn="ctr"/>
                      <a:r>
                        <a:rPr lang="en-IN" sz="1600" dirty="0"/>
                        <a:t>∆w1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∆w2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∆b</a:t>
                      </a:r>
                    </a:p>
                  </a:txBody>
                  <a:tcPr/>
                </a:tc>
                <a:tc>
                  <a:txBody>
                    <a:bodyPr/>
                    <a:lstStyle/>
                    <a:p>
                      <a:pPr algn="ctr"/>
                      <a:r>
                        <a:rPr lang="en-IN" sz="1600" dirty="0"/>
                        <a:t>w1 (0)</a:t>
                      </a:r>
                    </a:p>
                  </a:txBody>
                  <a:tcPr/>
                </a:tc>
                <a:tc>
                  <a:txBody>
                    <a:bodyPr/>
                    <a:lstStyle/>
                    <a:p>
                      <a:pPr algn="ctr"/>
                      <a:r>
                        <a:rPr lang="en-IN" sz="1600" dirty="0"/>
                        <a:t>w2 (0)</a:t>
                      </a:r>
                    </a:p>
                  </a:txBody>
                  <a:tcPr/>
                </a:tc>
                <a:tc>
                  <a:txBody>
                    <a:bodyPr/>
                    <a:lstStyle/>
                    <a:p>
                      <a:pPr algn="ctr"/>
                      <a:r>
                        <a:rPr lang="en-IN" sz="1600" dirty="0"/>
                        <a:t>b (0)</a:t>
                      </a:r>
                    </a:p>
                  </a:txBody>
                  <a:tcPr/>
                </a:tc>
                <a:extLst>
                  <a:ext uri="{0D108BD9-81ED-4DB2-BD59-A6C34878D82A}">
                    <a16:rowId xmlns:a16="http://schemas.microsoft.com/office/drawing/2014/main" val="716178221"/>
                  </a:ext>
                </a:extLst>
              </a:tr>
              <a:tr h="370840">
                <a:tc>
                  <a:txBody>
                    <a:bodyPr/>
                    <a:lstStyle/>
                    <a:p>
                      <a:pPr algn="ctr"/>
                      <a:r>
                        <a:rPr lang="en-IN" sz="1400" dirty="0"/>
                        <a:t>1</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extLst>
                  <a:ext uri="{0D108BD9-81ED-4DB2-BD59-A6C34878D82A}">
                    <a16:rowId xmlns:a16="http://schemas.microsoft.com/office/drawing/2014/main" val="3737148325"/>
                  </a:ext>
                </a:extLst>
              </a:tr>
              <a:tr h="370840">
                <a:tc>
                  <a:txBody>
                    <a:bodyPr/>
                    <a:lstStyle/>
                    <a:p>
                      <a:pPr algn="ctr"/>
                      <a:r>
                        <a:rPr lang="en-IN" sz="1400" dirty="0"/>
                        <a:t>1</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extLst>
                  <a:ext uri="{0D108BD9-81ED-4DB2-BD59-A6C34878D82A}">
                    <a16:rowId xmlns:a16="http://schemas.microsoft.com/office/drawing/2014/main" val="785408759"/>
                  </a:ext>
                </a:extLst>
              </a:tr>
              <a:tr h="370840">
                <a:tc>
                  <a:txBody>
                    <a:bodyPr/>
                    <a:lstStyle/>
                    <a:p>
                      <a:pPr algn="ctr"/>
                      <a:r>
                        <a:rPr lang="en-IN" sz="1400" dirty="0"/>
                        <a:t>0</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extLst>
                  <a:ext uri="{0D108BD9-81ED-4DB2-BD59-A6C34878D82A}">
                    <a16:rowId xmlns:a16="http://schemas.microsoft.com/office/drawing/2014/main" val="1245564598"/>
                  </a:ext>
                </a:extLst>
              </a:tr>
              <a:tr h="370840">
                <a:tc>
                  <a:txBody>
                    <a:bodyPr/>
                    <a:lstStyle/>
                    <a:p>
                      <a:pPr algn="ctr"/>
                      <a:r>
                        <a:rPr lang="en-IN" sz="1400" dirty="0"/>
                        <a:t>0</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2884649851"/>
                  </a:ext>
                </a:extLst>
              </a:tr>
              <a:tr h="370840">
                <a:tc>
                  <a:txBody>
                    <a:bodyPr/>
                    <a:lstStyle/>
                    <a:p>
                      <a:pPr algn="ctr"/>
                      <a:r>
                        <a:rPr lang="en-IN" sz="1400" dirty="0"/>
                        <a:t>1</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225219367"/>
                  </a:ext>
                </a:extLst>
              </a:tr>
              <a:tr h="370840">
                <a:tc>
                  <a:txBody>
                    <a:bodyPr/>
                    <a:lstStyle/>
                    <a:p>
                      <a:pPr algn="ctr"/>
                      <a:r>
                        <a:rPr lang="en-IN" sz="1400" dirty="0"/>
                        <a:t>1</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805994144"/>
                  </a:ext>
                </a:extLst>
              </a:tr>
              <a:tr h="370840">
                <a:tc>
                  <a:txBody>
                    <a:bodyPr/>
                    <a:lstStyle/>
                    <a:p>
                      <a:pPr algn="ctr"/>
                      <a:r>
                        <a:rPr lang="en-IN" sz="1400" dirty="0"/>
                        <a:t>0</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3874330215"/>
                  </a:ext>
                </a:extLst>
              </a:tr>
              <a:tr h="370840">
                <a:tc>
                  <a:txBody>
                    <a:bodyPr/>
                    <a:lstStyle/>
                    <a:p>
                      <a:pPr algn="ctr"/>
                      <a:r>
                        <a:rPr lang="en-IN" sz="1400" dirty="0"/>
                        <a:t>0</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extLst>
                  <a:ext uri="{0D108BD9-81ED-4DB2-BD59-A6C34878D82A}">
                    <a16:rowId xmlns:a16="http://schemas.microsoft.com/office/drawing/2014/main" val="2937943114"/>
                  </a:ext>
                </a:extLst>
              </a:tr>
              <a:tr h="370840">
                <a:tc>
                  <a:txBody>
                    <a:bodyPr/>
                    <a:lstStyle/>
                    <a:p>
                      <a:pPr algn="ctr"/>
                      <a:r>
                        <a:rPr lang="en-IN" sz="1400" dirty="0"/>
                        <a:t>1</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extLst>
                  <a:ext uri="{0D108BD9-81ED-4DB2-BD59-A6C34878D82A}">
                    <a16:rowId xmlns:a16="http://schemas.microsoft.com/office/drawing/2014/main" val="415773155"/>
                  </a:ext>
                </a:extLst>
              </a:tr>
              <a:tr h="370840">
                <a:tc>
                  <a:txBody>
                    <a:bodyPr/>
                    <a:lstStyle/>
                    <a:p>
                      <a:pPr algn="ctr"/>
                      <a:r>
                        <a:rPr lang="en-IN" sz="1400" dirty="0"/>
                        <a:t>1</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925188267"/>
                  </a:ext>
                </a:extLst>
              </a:tr>
              <a:tr h="370840">
                <a:tc>
                  <a:txBody>
                    <a:bodyPr/>
                    <a:lstStyle/>
                    <a:p>
                      <a:pPr algn="ctr"/>
                      <a:r>
                        <a:rPr lang="en-IN" sz="1400" dirty="0"/>
                        <a:t>0</a:t>
                      </a:r>
                    </a:p>
                  </a:txBody>
                  <a:tcPr/>
                </a:tc>
                <a:tc>
                  <a:txBody>
                    <a:bodyPr/>
                    <a:lstStyle/>
                    <a:p>
                      <a:pPr algn="ctr"/>
                      <a:r>
                        <a:rPr lang="en-IN" sz="1400" dirty="0"/>
                        <a:t>1</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extLst>
                  <a:ext uri="{0D108BD9-81ED-4DB2-BD59-A6C34878D82A}">
                    <a16:rowId xmlns:a16="http://schemas.microsoft.com/office/drawing/2014/main" val="4038232113"/>
                  </a:ext>
                </a:extLst>
              </a:tr>
              <a:tr h="370840">
                <a:tc>
                  <a:txBody>
                    <a:bodyPr/>
                    <a:lstStyle/>
                    <a:p>
                      <a:pPr algn="ctr"/>
                      <a:r>
                        <a:rPr lang="en-IN" sz="1400" dirty="0"/>
                        <a:t>0</a:t>
                      </a:r>
                    </a:p>
                  </a:txBody>
                  <a:tcPr/>
                </a:tc>
                <a:tc>
                  <a:txBody>
                    <a:bodyPr/>
                    <a:lstStyle/>
                    <a:p>
                      <a:pPr algn="ctr"/>
                      <a:r>
                        <a:rPr lang="en-IN" sz="1400" dirty="0"/>
                        <a:t>0</a:t>
                      </a:r>
                    </a:p>
                  </a:txBody>
                  <a:tcPr/>
                </a:tc>
                <a:tc>
                  <a:txBody>
                    <a:bodyPr/>
                    <a:lstStyle/>
                    <a:p>
                      <a:pPr algn="ctr"/>
                      <a:r>
                        <a:rPr lang="en-IN" sz="1400" dirty="0"/>
                        <a:t>1</a:t>
                      </a:r>
                    </a:p>
                  </a:txBody>
                  <a:tcPr/>
                </a:tc>
                <a:tc>
                  <a:txBody>
                    <a:bodyPr/>
                    <a:lstStyle/>
                    <a:p>
                      <a:pPr algn="ctr"/>
                      <a:r>
                        <a:rPr lang="en-US" sz="1400" dirty="0"/>
                        <a:t>-1</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0</a:t>
                      </a:r>
                      <a:endParaRPr lang="en-IN" sz="1400" dirty="0"/>
                    </a:p>
                  </a:txBody>
                  <a:tcPr/>
                </a:tc>
                <a:tc>
                  <a:txBody>
                    <a:bodyPr/>
                    <a:lstStyle/>
                    <a:p>
                      <a:pPr algn="ctr"/>
                      <a:r>
                        <a:rPr lang="en-US" sz="1400" dirty="0"/>
                        <a:t>-1</a:t>
                      </a:r>
                      <a:endParaRPr lang="en-IN" sz="1400" dirty="0"/>
                    </a:p>
                  </a:txBody>
                  <a:tcPr/>
                </a:tc>
                <a:tc>
                  <a:txBody>
                    <a:bodyPr/>
                    <a:lstStyle/>
                    <a:p>
                      <a:pPr algn="ctr"/>
                      <a:r>
                        <a:rPr lang="en-US" sz="1400" dirty="0"/>
                        <a:t>2</a:t>
                      </a:r>
                      <a:endParaRPr lang="en-IN" sz="1400" dirty="0"/>
                    </a:p>
                  </a:txBody>
                  <a:tcPr/>
                </a:tc>
                <a:tc>
                  <a:txBody>
                    <a:bodyPr/>
                    <a:lstStyle/>
                    <a:p>
                      <a:pPr algn="ctr"/>
                      <a:r>
                        <a:rPr lang="en-US" sz="1400" dirty="0"/>
                        <a:t>1</a:t>
                      </a:r>
                      <a:endParaRPr lang="en-IN" sz="1400" dirty="0"/>
                    </a:p>
                  </a:txBody>
                  <a:tcPr/>
                </a:tc>
                <a:tc>
                  <a:txBody>
                    <a:bodyPr/>
                    <a:lstStyle/>
                    <a:p>
                      <a:pPr algn="ctr"/>
                      <a:r>
                        <a:rPr lang="en-US" sz="1400"/>
                        <a:t>-1</a:t>
                      </a:r>
                      <a:endParaRPr lang="en-IN" sz="1400" dirty="0"/>
                    </a:p>
                  </a:txBody>
                  <a:tcPr/>
                </a:tc>
                <a:extLst>
                  <a:ext uri="{0D108BD9-81ED-4DB2-BD59-A6C34878D82A}">
                    <a16:rowId xmlns:a16="http://schemas.microsoft.com/office/drawing/2014/main" val="3596434398"/>
                  </a:ext>
                </a:extLst>
              </a:tr>
            </a:tbl>
          </a:graphicData>
        </a:graphic>
      </p:graphicFrame>
    </p:spTree>
    <p:extLst>
      <p:ext uri="{BB962C8B-B14F-4D97-AF65-F5344CB8AC3E}">
        <p14:creationId xmlns:p14="http://schemas.microsoft.com/office/powerpoint/2010/main" val="22665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37</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9868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Find the weights using perceptron network for ANDNOT function when all the inputs are presented only one time. Use bipolar inputs and targets.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87218706"/>
              </p:ext>
            </p:extLst>
          </p:nvPr>
        </p:nvGraphicFramePr>
        <p:xfrm>
          <a:off x="668211" y="2514600"/>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2764497" y="1962911"/>
                <a:ext cx="6043881" cy="277922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truth table for ANDNOT function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network architecture of ANDNOT is shown in figure. </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values of the weights and bias are taken as zero i.e.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r>
                      <a:rPr lang="en-US" sz="1600" i="1">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first input sample, we compute the net input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𝑖</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m:t>
                              </m:r>
                            </m:sub>
                          </m:sSub>
                        </m:e>
                      </m:nary>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2</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=0+1∗0+1∗0=0</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2764497" y="1962911"/>
                <a:ext cx="6043881" cy="2779222"/>
              </a:xfrm>
              <a:prstGeom prst="rect">
                <a:avLst/>
              </a:prstGeom>
              <a:blipFill>
                <a:blip r:embed="rId2"/>
                <a:stretch>
                  <a:fillRect l="-403" r="-50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7DAC5B0-888E-4F7C-B137-E26E167DE1B4}"/>
              </a:ext>
            </a:extLst>
          </p:cNvPr>
          <p:cNvPicPr>
            <a:picLocks noChangeAspect="1"/>
          </p:cNvPicPr>
          <p:nvPr/>
        </p:nvPicPr>
        <p:blipFill>
          <a:blip r:embed="rId3"/>
          <a:stretch>
            <a:fillRect/>
          </a:stretch>
        </p:blipFill>
        <p:spPr>
          <a:xfrm>
            <a:off x="365214" y="4679526"/>
            <a:ext cx="2428875" cy="14859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ADD5EE-A780-44C1-9F69-489BE5FE0E72}"/>
                  </a:ext>
                </a:extLst>
              </p:cNvPr>
              <p:cNvSpPr txBox="1"/>
              <p:nvPr/>
            </p:nvSpPr>
            <p:spPr>
              <a:xfrm>
                <a:off x="2742304" y="4825916"/>
                <a:ext cx="6043880" cy="166167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i="1" dirty="0">
                    <a:latin typeface="Cambria Math" panose="02040503050406030204" pitchFamily="18" charset="0"/>
                    <a:cs typeface="Times New Roman" panose="02020603050405020304" pitchFamily="18" charset="0"/>
                  </a:rPr>
                  <a:t>Applying the activation function over the net input we obtain</a:t>
                </a: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1</m:t>
                                      </m:r>
                                    </m:e>
                                  </m:mr>
                                  <m:mr>
                                    <m:e>
                                      <m:r>
                                        <a:rPr lang="en-US" sz="1600" b="0" i="1" smtClean="0">
                                          <a:latin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−1</m:t>
                                      </m:r>
                                    </m:e>
                                  </m:mr>
                                </m:m>
                              </m:e>
                              <m:e>
                                <m:m>
                                  <m:mPr>
                                    <m:mcs>
                                      <m:mc>
                                        <m:mcPr>
                                          <m:count m:val="1"/>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𝑓</m:t>
                                      </m:r>
                                      <m:r>
                                        <a:rPr lang="en-US" sz="1600" b="0" i="1" smtClean="0">
                                          <a:latin typeface="Cambria Math" panose="02040503050406030204" pitchFamily="18" charset="0"/>
                                          <a:cs typeface="Times New Roman" panose="02020603050405020304" pitchFamily="18" charset="0"/>
                                        </a:rPr>
                                        <m:t> </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m:rPr>
                                          <m:brk m:alnAt="7"/>
                                        </m:rPr>
                                        <a:rPr lang="en-US" sz="16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cs typeface="Times New Roman" panose="02020603050405020304" pitchFamily="18" charset="0"/>
                                        </a:rPr>
                                        <m:t> </m:t>
                                      </m:r>
                                    </m:e>
                                  </m:mr>
                                  <m:mr>
                                    <m:e>
                                      <m:r>
                                        <a:rPr lang="en-US" sz="1600" b="0" i="1" smtClean="0">
                                          <a:latin typeface="Cambria Math" panose="02040503050406030204" pitchFamily="18" charset="0"/>
                                          <a:cs typeface="Times New Roman" panose="02020603050405020304" pitchFamily="18" charset="0"/>
                                        </a:rPr>
                                        <m:t>𝑖𝑓</m:t>
                                      </m:r>
                                      <m:r>
                                        <a:rPr lang="en-US" sz="1600" b="0" i="1" smtClean="0">
                                          <a:latin typeface="Cambria Math" panose="02040503050406030204" pitchFamily="18" charset="0"/>
                                          <a:cs typeface="Times New Roman" panose="02020603050405020304" pitchFamily="18" charset="0"/>
                                        </a:rPr>
                                        <m:t> −0≤</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sz="1600" b="0" i="1" smtClean="0">
                                          <a:latin typeface="Cambria Math" panose="02040503050406030204" pitchFamily="18" charset="0"/>
                                          <a:cs typeface="Times New Roman" panose="02020603050405020304" pitchFamily="18" charset="0"/>
                                        </a:rPr>
                                        <m:t>𝑖𝑓</m:t>
                                      </m:r>
                                      <m:r>
                                        <a:rPr lang="en-US" sz="1600" b="0" i="1" smtClean="0">
                                          <a:latin typeface="Cambria Math" panose="02040503050406030204" pitchFamily="18" charset="0"/>
                                          <a:cs typeface="Times New Roman" panose="02020603050405020304" pitchFamily="18" charset="0"/>
                                        </a:rPr>
                                        <m:t> </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&lt;−0</m:t>
                                      </m:r>
                                    </m:e>
                                  </m:mr>
                                </m:m>
                              </m:e>
                            </m:mr>
                          </m:m>
                        </m:e>
                      </m:d>
                    </m:oMath>
                  </m:oMathPara>
                </a14:m>
                <a:endParaRPr lang="en-US"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EADD5EE-A780-44C1-9F69-489BE5FE0E72}"/>
                  </a:ext>
                </a:extLst>
              </p:cNvPr>
              <p:cNvSpPr txBox="1">
                <a:spLocks noRot="1" noChangeAspect="1" noMove="1" noResize="1" noEditPoints="1" noAdjustHandles="1" noChangeArrowheads="1" noChangeShapeType="1" noTextEdit="1"/>
              </p:cNvSpPr>
              <p:nvPr/>
            </p:nvSpPr>
            <p:spPr>
              <a:xfrm>
                <a:off x="2742304" y="4825916"/>
                <a:ext cx="6043880" cy="1661673"/>
              </a:xfrm>
              <a:prstGeom prst="rect">
                <a:avLst/>
              </a:prstGeom>
              <a:blipFill>
                <a:blip r:embed="rId4"/>
                <a:stretch>
                  <a:fillRect l="-404"/>
                </a:stretch>
              </a:blipFill>
            </p:spPr>
            <p:txBody>
              <a:bodyPr/>
              <a:lstStyle/>
              <a:p>
                <a:r>
                  <a:rPr lang="en-IN">
                    <a:noFill/>
                  </a:rPr>
                  <a:t> </a:t>
                </a:r>
              </a:p>
            </p:txBody>
          </p:sp>
        </mc:Fallback>
      </mc:AlternateContent>
    </p:spTree>
    <p:extLst>
      <p:ext uri="{BB962C8B-B14F-4D97-AF65-F5344CB8AC3E}">
        <p14:creationId xmlns:p14="http://schemas.microsoft.com/office/powerpoint/2010/main" val="236846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 calcmode="lin" valueType="num">
                                      <p:cBhvr>
                                        <p:cTn id="49"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 calcmode="lin" valueType="num">
                                      <p:cBhvr>
                                        <p:cTn id="56"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 calcmode="lin" valueType="num">
                                      <p:cBhvr>
                                        <p:cTn id="63"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64"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65" dur="1000"/>
                                        <p:tgtEl>
                                          <p:spTgt spid="9">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9">
                                            <p:txEl>
                                              <p:pRg st="1" end="1"/>
                                            </p:txEl>
                                          </p:spTgt>
                                        </p:tgtEl>
                                        <p:attrNameLst>
                                          <p:attrName>style.visibility</p:attrName>
                                        </p:attrNameLst>
                                      </p:cBhvr>
                                      <p:to>
                                        <p:strVal val="visible"/>
                                      </p:to>
                                    </p:set>
                                    <p:anim calcmode="lin" valueType="num">
                                      <p:cBhvr>
                                        <p:cTn id="70"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71"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72"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38</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52400" y="1219200"/>
                <a:ext cx="8655977" cy="5549211"/>
              </a:xfrm>
              <a:prstGeom prst="rect">
                <a:avLst/>
              </a:prstGeom>
              <a:noFill/>
            </p:spPr>
            <p:txBody>
              <a:bodyPr wrap="square" numCol="2"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Hence, the output </a:t>
                </a: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𝑓</m:t>
                    </m:r>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oMath>
                </a14:m>
                <a:r>
                  <a:rPr lang="en-US" sz="1600" dirty="0">
                    <a:latin typeface="Times New Roman" panose="02020603050405020304" pitchFamily="18" charset="0"/>
                    <a:cs typeface="Times New Roman" panose="02020603050405020304" pitchFamily="18" charset="0"/>
                  </a:rPr>
                  <a:t>)=0. since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US" sz="1600" dirty="0">
                    <a:latin typeface="Times New Roman" panose="02020603050405020304" pitchFamily="18" charset="0"/>
                    <a:cs typeface="Times New Roman" panose="02020603050405020304" pitchFamily="18" charset="0"/>
                  </a:rPr>
                  <a:t>, the new weights are computed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𝑛𝑒𝑤</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𝑜𝑙𝑑</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=0+1∗−1∗1=−1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=0+1∗−1∗1=−1</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r>
                        <a:rPr lang="en-US" sz="1600" i="1">
                          <a:latin typeface="Cambria Math" panose="02040503050406030204" pitchFamily="18" charset="0"/>
                          <a:ea typeface="Cambria Math" panose="02040503050406030204" pitchFamily="18" charset="0"/>
                          <a:cs typeface="Times New Roman" panose="02020603050405020304" pitchFamily="18" charset="0"/>
                        </a:rPr>
                        <m:t>=0+1∗−1=−1</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weights after presenting the first sample are </a:t>
                </a: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𝑤</m:t>
                      </m:r>
                      <m:r>
                        <a:rPr lang="en-US" sz="1600" b="0" i="1" smtClean="0">
                          <a:latin typeface="Cambria Math" panose="02040503050406030204" pitchFamily="18" charset="0"/>
                          <a:cs typeface="Times New Roman" panose="02020603050405020304" pitchFamily="18" charset="0"/>
                        </a:rPr>
                        <m:t>=[</m:t>
                      </m:r>
                      <m:m>
                        <m:mPr>
                          <m:mcs>
                            <m:mc>
                              <m:mcPr>
                                <m:count m:val="3"/>
                                <m:mcJc m:val="center"/>
                              </m:mcPr>
                            </m:mc>
                          </m:mcs>
                          <m:ctrlPr>
                            <a:rPr lang="en-US" sz="1600" b="0" i="1" smtClean="0">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−1</m:t>
                            </m:r>
                          </m:e>
                        </m:mr>
                      </m:m>
                      <m:r>
                        <a:rPr lang="en-US"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the second input sample, we calculate the net input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𝑦</m:t>
                          </m:r>
                        </m:e>
                        <m:sub>
                          <m:r>
                            <a:rPr lang="en-US" sz="1600" b="0" i="1" smtClean="0">
                              <a:latin typeface="Cambria Math" panose="02040503050406030204" pitchFamily="18" charset="0"/>
                              <a:cs typeface="Times New Roman" panose="02020603050405020304" pitchFamily="18" charset="0"/>
                            </a:rPr>
                            <m:t>𝑖𝑛</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𝑖</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𝑖</m:t>
                              </m:r>
                            </m:sub>
                          </m:sSub>
                        </m:e>
                      </m:nary>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1</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𝑥</m:t>
                          </m:r>
                        </m:e>
                        <m:sub>
                          <m:r>
                            <a:rPr lang="en-US" sz="1600" b="0" i="1" smtClean="0">
                              <a:latin typeface="Cambria Math" panose="02040503050406030204" pitchFamily="18" charset="0"/>
                              <a:cs typeface="Times New Roman" panose="02020603050405020304" pitchFamily="18" charset="0"/>
                            </a:rPr>
                            <m:t>2</m:t>
                          </m:r>
                        </m:sub>
                      </m:sSub>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𝑤</m:t>
                          </m:r>
                        </m:e>
                        <m:sub>
                          <m:r>
                            <a:rPr lang="en-US" sz="1600" b="0" i="1" smtClean="0">
                              <a:latin typeface="Cambria Math" panose="02040503050406030204" pitchFamily="18" charset="0"/>
                              <a:cs typeface="Times New Roman" panose="02020603050405020304" pitchFamily="18" charset="0"/>
                            </a:rPr>
                            <m:t>2</m:t>
                          </m:r>
                        </m:sub>
                      </m:sSub>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=−1+1∗−1+</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−1∗−1</m:t>
                          </m:r>
                        </m:e>
                      </m:d>
                      <m:r>
                        <a:rPr lang="en-US" sz="1600" b="0" i="1"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output </a:t>
                </a: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𝑓</m:t>
                    </m:r>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𝑦</m:t>
                        </m:r>
                      </m:e>
                      <m:sub>
                        <m:r>
                          <a:rPr lang="en-US" sz="1600" i="1">
                            <a:latin typeface="Cambria Math" panose="02040503050406030204" pitchFamily="18" charset="0"/>
                            <a:cs typeface="Times New Roman" panose="02020603050405020304" pitchFamily="18" charset="0"/>
                          </a:rPr>
                          <m:t>𝑖𝑛</m:t>
                        </m:r>
                      </m:sub>
                    </m:sSub>
                  </m:oMath>
                </a14:m>
                <a:r>
                  <a:rPr lang="en-US" sz="1600" dirty="0">
                    <a:latin typeface="Times New Roman" panose="02020603050405020304" pitchFamily="18" charset="0"/>
                    <a:cs typeface="Times New Roman" panose="02020603050405020304" pitchFamily="18" charset="0"/>
                  </a:rPr>
                  <a:t>) is obtained by applying activation function, hence </a:t>
                </a:r>
                <a14:m>
                  <m:oMath xmlns:m="http://schemas.openxmlformats.org/officeDocument/2006/math">
                    <m:r>
                      <a:rPr lang="en-US" sz="1600" i="1">
                        <a:latin typeface="Cambria Math" panose="02040503050406030204" pitchFamily="18" charset="0"/>
                        <a:cs typeface="Times New Roman" panose="02020603050405020304" pitchFamily="18" charset="0"/>
                      </a:rPr>
                      <m:t>𝑦</m:t>
                    </m:r>
                    <m:r>
                      <a:rPr lang="en-US" sz="1600" i="1">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since </a:t>
                </a:r>
                <a14:m>
                  <m:oMath xmlns:m="http://schemas.openxmlformats.org/officeDocument/2006/math">
                    <m:r>
                      <a:rPr lang="en-US" sz="1600" i="1">
                        <a:latin typeface="Cambria Math" panose="02040503050406030204" pitchFamily="18" charset="0"/>
                        <a:cs typeface="Times New Roman" panose="02020603050405020304" pitchFamily="18" charset="0"/>
                      </a:rPr>
                      <m:t>𝑡</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𝑦</m:t>
                    </m:r>
                  </m:oMath>
                </a14:m>
                <a:r>
                  <a:rPr lang="en-US" sz="1600" dirty="0">
                    <a:latin typeface="Times New Roman" panose="02020603050405020304" pitchFamily="18" charset="0"/>
                    <a:cs typeface="Times New Roman" panose="02020603050405020304" pitchFamily="18" charset="0"/>
                  </a:rPr>
                  <a:t>, the new weights are computed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1</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600" i="1">
                          <a:latin typeface="Cambria Math" panose="02040503050406030204" pitchFamily="18" charset="0"/>
                          <a:ea typeface="Cambria Math" panose="02040503050406030204" pitchFamily="18" charset="0"/>
                          <a:cs typeface="Times New Roman" panose="02020603050405020304" pitchFamily="18" charset="0"/>
                        </a:rPr>
                        <m:t>+1∗1∗1=</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𝑤</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600" i="1">
                              <a:latin typeface="Cambria Math" panose="02040503050406030204" pitchFamily="18" charset="0"/>
                              <a:ea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600" i="1">
                          <a:latin typeface="Cambria Math" panose="02040503050406030204" pitchFamily="18" charset="0"/>
                          <a:ea typeface="Cambria Math" panose="02040503050406030204" pitchFamily="18" charset="0"/>
                          <a:cs typeface="Times New Roman" panose="02020603050405020304" pitchFamily="18" charset="0"/>
                        </a:rPr>
                        <m:t>+1∗1∗</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𝑛𝑒𝑤</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𝑜𝑙𝑑</m:t>
                          </m:r>
                        </m:e>
                      </m:d>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𝛼</m:t>
                      </m:r>
                      <m:r>
                        <a:rPr lang="en-US" sz="1600" i="1">
                          <a:latin typeface="Cambria Math" panose="02040503050406030204" pitchFamily="18" charset="0"/>
                          <a:ea typeface="Cambria Math" panose="02040503050406030204" pitchFamily="18" charset="0"/>
                          <a:cs typeface="Times New Roman" panose="02020603050405020304" pitchFamily="18" charset="0"/>
                        </a:rPr>
                        <m:t>𝑡</m:t>
                      </m:r>
                      <m:r>
                        <a:rPr lang="en-US" sz="1600" i="1">
                          <a:latin typeface="Cambria Math" panose="02040503050406030204" pitchFamily="18" charset="0"/>
                          <a:ea typeface="Cambria Math" panose="02040503050406030204" pitchFamily="18" charset="0"/>
                          <a:cs typeface="Times New Roman" panose="02020603050405020304" pitchFamily="18" charset="0"/>
                        </a:rPr>
                        <m:t>=−1+1∗1=0</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weights after presenting the first sample are </a:t>
                </a:r>
              </a:p>
              <a:p>
                <a:pPr algn="just">
                  <a:lnSpc>
                    <a:spcPct val="125000"/>
                  </a:lnSpc>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𝑤</m:t>
                      </m:r>
                      <m:r>
                        <a:rPr lang="en-US" sz="1600" i="1">
                          <a:latin typeface="Cambria Math" panose="02040503050406030204" pitchFamily="18" charset="0"/>
                          <a:cs typeface="Times New Roman" panose="02020603050405020304" pitchFamily="18" charset="0"/>
                        </a:rPr>
                        <m:t>=[</m:t>
                      </m:r>
                      <m:m>
                        <m:mPr>
                          <m:mcs>
                            <m:mc>
                              <m:mcPr>
                                <m:count m:val="3"/>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smtClean="0">
                                <a:latin typeface="Cambria Math" panose="02040503050406030204" pitchFamily="18" charset="0"/>
                                <a:cs typeface="Times New Roman" panose="02020603050405020304" pitchFamily="18" charset="0"/>
                              </a:rPr>
                              <m:t>0</m:t>
                            </m:r>
                          </m:e>
                          <m:e>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2</m:t>
                            </m:r>
                          </m:e>
                          <m:e>
                            <m:r>
                              <a:rPr lang="en-US" sz="1600" b="0" i="1" smtClean="0">
                                <a:latin typeface="Cambria Math" panose="02040503050406030204" pitchFamily="18" charset="0"/>
                                <a:cs typeface="Times New Roman" panose="02020603050405020304" pitchFamily="18" charset="0"/>
                              </a:rPr>
                              <m:t>0</m:t>
                            </m:r>
                          </m:e>
                        </m:mr>
                      </m:m>
                      <m:r>
                        <a:rPr lang="en-US" sz="1600" i="1">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52400" y="1219200"/>
                <a:ext cx="8655977" cy="5549211"/>
              </a:xfrm>
              <a:prstGeom prst="rect">
                <a:avLst/>
              </a:prstGeom>
              <a:blipFill>
                <a:blip r:embed="rId2"/>
                <a:stretch>
                  <a:fillRect l="-282" r="-352"/>
                </a:stretch>
              </a:blipFill>
            </p:spPr>
            <p:txBody>
              <a:bodyPr/>
              <a:lstStyle/>
              <a:p>
                <a:r>
                  <a:rPr lang="en-IN">
                    <a:noFill/>
                  </a:rPr>
                  <a:t> </a:t>
                </a:r>
              </a:p>
            </p:txBody>
          </p:sp>
        </mc:Fallback>
      </mc:AlternateContent>
    </p:spTree>
    <p:extLst>
      <p:ext uri="{BB962C8B-B14F-4D97-AF65-F5344CB8AC3E}">
        <p14:creationId xmlns:p14="http://schemas.microsoft.com/office/powerpoint/2010/main" val="3815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39</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52400" y="1219200"/>
                <a:ext cx="8655977" cy="5418663"/>
              </a:xfrm>
              <a:prstGeom prst="rect">
                <a:avLst/>
              </a:prstGeom>
              <a:noFill/>
            </p:spPr>
            <p:txBody>
              <a:bodyPr wrap="square" numCol="2"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the third input sample, we calculate the net input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𝑦</m:t>
                          </m:r>
                        </m:e>
                        <m:sub>
                          <m:r>
                            <a:rPr lang="en-US" sz="1500" b="0" i="1" smtClean="0">
                              <a:latin typeface="Cambria Math" panose="02040503050406030204" pitchFamily="18" charset="0"/>
                              <a:cs typeface="Times New Roman" panose="02020603050405020304" pitchFamily="18" charset="0"/>
                            </a:rPr>
                            <m:t>𝑖𝑛</m:t>
                          </m:r>
                        </m:sub>
                      </m:sSub>
                      <m:r>
                        <a:rPr lang="en-US" sz="1500" b="0" i="1" smtClean="0">
                          <a:latin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cs typeface="Times New Roman" panose="02020603050405020304" pitchFamily="18" charset="0"/>
                        </a:rPr>
                        <m:t>𝑏</m:t>
                      </m:r>
                      <m:r>
                        <a:rPr lang="en-US" sz="1500" b="0" i="1" smtClean="0">
                          <a:latin typeface="Cambria Math" panose="02040503050406030204" pitchFamily="18" charset="0"/>
                          <a:cs typeface="Times New Roman" panose="02020603050405020304" pitchFamily="18" charset="0"/>
                        </a:rPr>
                        <m:t>+</m:t>
                      </m:r>
                      <m:nary>
                        <m:naryPr>
                          <m:chr m:val="∑"/>
                          <m:ctrlPr>
                            <a:rPr lang="en-US" sz="1500" b="0" i="1" smtClean="0">
                              <a:latin typeface="Cambria Math" panose="02040503050406030204" pitchFamily="18" charset="0"/>
                              <a:cs typeface="Times New Roman" panose="02020603050405020304" pitchFamily="18" charset="0"/>
                            </a:rPr>
                          </m:ctrlPr>
                        </m:naryPr>
                        <m:sub>
                          <m:r>
                            <m:rPr>
                              <m:brk m:alnAt="23"/>
                            </m:rPr>
                            <a:rPr lang="en-US" sz="1500" b="0" i="1" smtClean="0">
                              <a:latin typeface="Cambria Math" panose="02040503050406030204" pitchFamily="18" charset="0"/>
                              <a:cs typeface="Times New Roman" panose="02020603050405020304" pitchFamily="18" charset="0"/>
                            </a:rPr>
                            <m:t>𝑖</m:t>
                          </m:r>
                          <m:r>
                            <a:rPr lang="en-US" sz="1500" b="0" i="1" smtClean="0">
                              <a:latin typeface="Cambria Math" panose="02040503050406030204" pitchFamily="18" charset="0"/>
                              <a:cs typeface="Times New Roman" panose="02020603050405020304" pitchFamily="18" charset="0"/>
                            </a:rPr>
                            <m:t>=1</m:t>
                          </m:r>
                        </m:sub>
                        <m:sup>
                          <m:r>
                            <a:rPr lang="en-US" sz="1500" b="0" i="1" smtClean="0">
                              <a:latin typeface="Cambria Math" panose="02040503050406030204" pitchFamily="18" charset="0"/>
                              <a:cs typeface="Times New Roman" panose="02020603050405020304" pitchFamily="18" charset="0"/>
                            </a:rPr>
                            <m:t>𝑛</m:t>
                          </m:r>
                        </m:sup>
                        <m:e>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𝑥</m:t>
                              </m:r>
                            </m:e>
                            <m:sub>
                              <m:r>
                                <a:rPr lang="en-US" sz="1500" b="0" i="1" smtClean="0">
                                  <a:latin typeface="Cambria Math" panose="02040503050406030204" pitchFamily="18" charset="0"/>
                                  <a:cs typeface="Times New Roman" panose="02020603050405020304" pitchFamily="18" charset="0"/>
                                </a:rPr>
                                <m:t>𝑖</m:t>
                              </m:r>
                            </m:sub>
                          </m:sSub>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𝑤</m:t>
                              </m:r>
                            </m:e>
                            <m:sub>
                              <m:r>
                                <a:rPr lang="en-US" sz="1500" b="0" i="1" smtClean="0">
                                  <a:latin typeface="Cambria Math" panose="02040503050406030204" pitchFamily="18" charset="0"/>
                                  <a:cs typeface="Times New Roman" panose="02020603050405020304" pitchFamily="18" charset="0"/>
                                </a:rPr>
                                <m:t>𝑖</m:t>
                              </m:r>
                            </m:sub>
                          </m:sSub>
                        </m:e>
                      </m:nary>
                      <m:r>
                        <a:rPr lang="en-US" sz="1500" b="0" i="1" smtClean="0">
                          <a:latin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cs typeface="Times New Roman" panose="02020603050405020304" pitchFamily="18" charset="0"/>
                        </a:rPr>
                        <m:t>𝑏</m:t>
                      </m:r>
                      <m:r>
                        <a:rPr lang="en-US" sz="1500" b="0" i="1" smtClean="0">
                          <a:latin typeface="Cambria Math" panose="02040503050406030204" pitchFamily="18" charset="0"/>
                          <a:cs typeface="Times New Roman" panose="02020603050405020304" pitchFamily="18" charset="0"/>
                        </a:rPr>
                        <m:t>+</m:t>
                      </m:r>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𝑥</m:t>
                          </m:r>
                        </m:e>
                        <m:sub>
                          <m:r>
                            <a:rPr lang="en-US" sz="1500" b="0" i="1" smtClean="0">
                              <a:latin typeface="Cambria Math" panose="02040503050406030204" pitchFamily="18" charset="0"/>
                              <a:cs typeface="Times New Roman" panose="02020603050405020304" pitchFamily="18" charset="0"/>
                            </a:rPr>
                            <m:t>1</m:t>
                          </m:r>
                        </m:sub>
                      </m:sSub>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𝑤</m:t>
                          </m:r>
                        </m:e>
                        <m:sub>
                          <m:r>
                            <a:rPr lang="en-US" sz="1500" b="0" i="1" smtClean="0">
                              <a:latin typeface="Cambria Math" panose="02040503050406030204" pitchFamily="18" charset="0"/>
                              <a:cs typeface="Times New Roman" panose="02020603050405020304" pitchFamily="18" charset="0"/>
                            </a:rPr>
                            <m:t>1</m:t>
                          </m:r>
                        </m:sub>
                      </m:sSub>
                      <m:r>
                        <a:rPr lang="en-US" sz="1500" b="0" i="1" smtClean="0">
                          <a:latin typeface="Cambria Math" panose="02040503050406030204" pitchFamily="18" charset="0"/>
                          <a:cs typeface="Times New Roman" panose="02020603050405020304" pitchFamily="18" charset="0"/>
                        </a:rPr>
                        <m:t>+</m:t>
                      </m:r>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𝑥</m:t>
                          </m:r>
                        </m:e>
                        <m:sub>
                          <m:r>
                            <a:rPr lang="en-US" sz="1500" b="0" i="1" smtClean="0">
                              <a:latin typeface="Cambria Math" panose="02040503050406030204" pitchFamily="18" charset="0"/>
                              <a:cs typeface="Times New Roman" panose="02020603050405020304" pitchFamily="18" charset="0"/>
                            </a:rPr>
                            <m:t>2</m:t>
                          </m:r>
                        </m:sub>
                      </m:sSub>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𝑤</m:t>
                          </m:r>
                        </m:e>
                        <m:sub>
                          <m:r>
                            <a:rPr lang="en-US" sz="1500" b="0" i="1" smtClean="0">
                              <a:latin typeface="Cambria Math" panose="02040503050406030204" pitchFamily="18" charset="0"/>
                              <a:cs typeface="Times New Roman" panose="02020603050405020304" pitchFamily="18" charset="0"/>
                            </a:rPr>
                            <m:t>2</m:t>
                          </m:r>
                        </m:sub>
                      </m:sSub>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cs typeface="Times New Roman" panose="02020603050405020304" pitchFamily="18" charset="0"/>
                        </a:rPr>
                        <m:t>=0+(−1∗0)+</m:t>
                      </m:r>
                      <m:d>
                        <m:dPr>
                          <m:ctrlPr>
                            <a:rPr lang="en-US" sz="1500" b="0" i="1" smtClean="0">
                              <a:latin typeface="Cambria Math" panose="02040503050406030204" pitchFamily="18" charset="0"/>
                              <a:cs typeface="Times New Roman" panose="02020603050405020304" pitchFamily="18" charset="0"/>
                            </a:rPr>
                          </m:ctrlPr>
                        </m:dPr>
                        <m:e>
                          <m:r>
                            <a:rPr lang="en-US" sz="1500" b="0" i="1" smtClean="0">
                              <a:latin typeface="Cambria Math" panose="02040503050406030204" pitchFamily="18" charset="0"/>
                              <a:cs typeface="Times New Roman" panose="02020603050405020304" pitchFamily="18" charset="0"/>
                            </a:rPr>
                            <m:t>1∗−2</m:t>
                          </m:r>
                        </m:e>
                      </m:d>
                      <m:r>
                        <a:rPr lang="en-US" sz="1500" b="0" i="1" smtClean="0">
                          <a:latin typeface="Cambria Math" panose="02040503050406030204" pitchFamily="18" charset="0"/>
                          <a:cs typeface="Times New Roman" panose="02020603050405020304" pitchFamily="18" charset="0"/>
                        </a:rPr>
                        <m:t>=−2</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output </a:t>
                </a:r>
                <a14:m>
                  <m:oMath xmlns:m="http://schemas.openxmlformats.org/officeDocument/2006/math">
                    <m:r>
                      <a:rPr lang="en-US" sz="1500" i="1">
                        <a:latin typeface="Cambria Math" panose="02040503050406030204" pitchFamily="18" charset="0"/>
                        <a:cs typeface="Times New Roman" panose="02020603050405020304" pitchFamily="18" charset="0"/>
                      </a:rPr>
                      <m:t>𝑦</m:t>
                    </m:r>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𝑓</m:t>
                    </m:r>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𝑦</m:t>
                        </m:r>
                      </m:e>
                      <m:sub>
                        <m:r>
                          <a:rPr lang="en-US" sz="1500" i="1">
                            <a:latin typeface="Cambria Math" panose="02040503050406030204" pitchFamily="18" charset="0"/>
                            <a:cs typeface="Times New Roman" panose="02020603050405020304" pitchFamily="18" charset="0"/>
                          </a:rPr>
                          <m:t>𝑖𝑛</m:t>
                        </m:r>
                      </m:sub>
                    </m:sSub>
                  </m:oMath>
                </a14:m>
                <a:r>
                  <a:rPr lang="en-US" sz="1500" dirty="0">
                    <a:latin typeface="Times New Roman" panose="02020603050405020304" pitchFamily="18" charset="0"/>
                    <a:cs typeface="Times New Roman" panose="02020603050405020304" pitchFamily="18" charset="0"/>
                  </a:rPr>
                  <a:t>) is obtained by applying activation function, hence </a:t>
                </a:r>
                <a14:m>
                  <m:oMath xmlns:m="http://schemas.openxmlformats.org/officeDocument/2006/math">
                    <m:r>
                      <a:rPr lang="en-US" sz="1500" i="1">
                        <a:latin typeface="Cambria Math" panose="02040503050406030204" pitchFamily="18" charset="0"/>
                        <a:cs typeface="Times New Roman" panose="02020603050405020304" pitchFamily="18" charset="0"/>
                      </a:rPr>
                      <m:t>𝑦</m:t>
                    </m:r>
                    <m:r>
                      <a:rPr lang="en-US" sz="1500" i="1">
                        <a:latin typeface="Cambria Math" panose="02040503050406030204" pitchFamily="18" charset="0"/>
                        <a:cs typeface="Times New Roman" panose="02020603050405020304" pitchFamily="18" charset="0"/>
                      </a:rPr>
                      <m:t>=−1</m:t>
                    </m:r>
                  </m:oMath>
                </a14:m>
                <a:r>
                  <a:rPr lang="en-US" sz="1500" dirty="0">
                    <a:latin typeface="Times New Roman" panose="02020603050405020304" pitchFamily="18" charset="0"/>
                    <a:cs typeface="Times New Roman" panose="02020603050405020304" pitchFamily="18" charset="0"/>
                  </a:rPr>
                  <a:t>. since </a:t>
                </a:r>
                <a14:m>
                  <m:oMath xmlns:m="http://schemas.openxmlformats.org/officeDocument/2006/math">
                    <m:r>
                      <a:rPr lang="en-US" sz="1500" i="1">
                        <a:latin typeface="Cambria Math" panose="02040503050406030204" pitchFamily="18" charset="0"/>
                        <a:cs typeface="Times New Roman" panose="02020603050405020304" pitchFamily="18" charset="0"/>
                      </a:rPr>
                      <m:t>𝑡</m:t>
                    </m:r>
                    <m:r>
                      <a:rPr lang="en-US" sz="1500" b="0" i="1" smtClean="0">
                        <a:latin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no weight changes. Thus even after presenting the third input sample, the weights are </a:t>
                </a:r>
                <a14:m>
                  <m:oMath xmlns:m="http://schemas.openxmlformats.org/officeDocument/2006/math">
                    <m:r>
                      <a:rPr lang="en-US" sz="1500" i="1">
                        <a:latin typeface="Cambria Math" panose="02040503050406030204" pitchFamily="18" charset="0"/>
                        <a:cs typeface="Times New Roman" panose="02020603050405020304" pitchFamily="18" charset="0"/>
                      </a:rPr>
                      <m:t>𝑤</m:t>
                    </m:r>
                    <m:r>
                      <a:rPr lang="en-US" sz="1500" i="1">
                        <a:latin typeface="Cambria Math" panose="02040503050406030204" pitchFamily="18" charset="0"/>
                        <a:cs typeface="Times New Roman" panose="02020603050405020304" pitchFamily="18" charset="0"/>
                      </a:rPr>
                      <m:t>=[</m:t>
                    </m:r>
                    <m:m>
                      <m:mPr>
                        <m:mcs>
                          <m:mc>
                            <m:mcPr>
                              <m:count m:val="3"/>
                              <m:mcJc m:val="center"/>
                            </m:mcPr>
                          </m:mc>
                        </m:mcs>
                        <m:ctrlPr>
                          <a:rPr lang="en-US" sz="1500" i="1">
                            <a:latin typeface="Cambria Math" panose="02040503050406030204" pitchFamily="18" charset="0"/>
                            <a:cs typeface="Times New Roman" panose="02020603050405020304" pitchFamily="18" charset="0"/>
                          </a:rPr>
                        </m:ctrlPr>
                      </m:mPr>
                      <m:mr>
                        <m:e>
                          <m:r>
                            <m:rPr>
                              <m:brk m:alnAt="7"/>
                            </m:rPr>
                            <a:rPr lang="en-US" sz="1500" i="1">
                              <a:latin typeface="Cambria Math" panose="02040503050406030204" pitchFamily="18" charset="0"/>
                              <a:cs typeface="Times New Roman" panose="02020603050405020304" pitchFamily="18" charset="0"/>
                            </a:rPr>
                            <m:t>0</m:t>
                          </m:r>
                        </m:e>
                        <m:e>
                          <m:r>
                            <a:rPr lang="en-US" sz="1500" i="1">
                              <a:latin typeface="Cambria Math" panose="02040503050406030204" pitchFamily="18" charset="0"/>
                              <a:cs typeface="Times New Roman" panose="02020603050405020304" pitchFamily="18" charset="0"/>
                            </a:rPr>
                            <m:t>−2</m:t>
                          </m:r>
                        </m:e>
                        <m:e>
                          <m:r>
                            <a:rPr lang="en-US" sz="1500" i="1">
                              <a:latin typeface="Cambria Math" panose="02040503050406030204" pitchFamily="18" charset="0"/>
                              <a:cs typeface="Times New Roman" panose="02020603050405020304" pitchFamily="18" charset="0"/>
                            </a:rPr>
                            <m:t>0</m:t>
                          </m:r>
                        </m:e>
                      </m:mr>
                    </m:m>
                    <m:r>
                      <a:rPr lang="en-US" sz="1500" i="1">
                        <a:latin typeface="Cambria Math" panose="02040503050406030204" pitchFamily="18" charset="0"/>
                        <a:cs typeface="Times New Roman" panose="02020603050405020304" pitchFamily="18" charset="0"/>
                      </a:rPr>
                      <m:t>]</m:t>
                    </m:r>
                  </m:oMath>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the fourth input sample, we calculate the net input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𝑦</m:t>
                          </m:r>
                        </m:e>
                        <m:sub>
                          <m:r>
                            <a:rPr lang="en-US" sz="1500" i="1">
                              <a:latin typeface="Cambria Math" panose="02040503050406030204" pitchFamily="18" charset="0"/>
                              <a:cs typeface="Times New Roman" panose="02020603050405020304" pitchFamily="18" charset="0"/>
                            </a:rPr>
                            <m:t>𝑖𝑛</m:t>
                          </m:r>
                        </m:sub>
                      </m:sSub>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𝑏</m:t>
                      </m:r>
                      <m:r>
                        <a:rPr lang="en-US" sz="1500" i="1">
                          <a:latin typeface="Cambria Math" panose="02040503050406030204" pitchFamily="18" charset="0"/>
                          <a:cs typeface="Times New Roman" panose="02020603050405020304" pitchFamily="18" charset="0"/>
                        </a:rPr>
                        <m:t>+</m:t>
                      </m:r>
                      <m:nary>
                        <m:naryPr>
                          <m:chr m:val="∑"/>
                          <m:ctrlPr>
                            <a:rPr lang="en-US" sz="1500" i="1">
                              <a:latin typeface="Cambria Math" panose="02040503050406030204" pitchFamily="18" charset="0"/>
                              <a:cs typeface="Times New Roman" panose="02020603050405020304" pitchFamily="18" charset="0"/>
                            </a:rPr>
                          </m:ctrlPr>
                        </m:naryPr>
                        <m:sub>
                          <m:r>
                            <m:rPr>
                              <m:brk m:alnAt="23"/>
                            </m:rPr>
                            <a:rPr lang="en-US" sz="1500" i="1">
                              <a:latin typeface="Cambria Math" panose="02040503050406030204" pitchFamily="18" charset="0"/>
                              <a:cs typeface="Times New Roman" panose="02020603050405020304" pitchFamily="18" charset="0"/>
                            </a:rPr>
                            <m:t>𝑖</m:t>
                          </m:r>
                          <m:r>
                            <a:rPr lang="en-US" sz="1500" i="1">
                              <a:latin typeface="Cambria Math" panose="02040503050406030204" pitchFamily="18" charset="0"/>
                              <a:cs typeface="Times New Roman" panose="02020603050405020304" pitchFamily="18" charset="0"/>
                            </a:rPr>
                            <m:t>=1</m:t>
                          </m:r>
                        </m:sub>
                        <m:sup>
                          <m:r>
                            <a:rPr lang="en-US" sz="1500" i="1">
                              <a:latin typeface="Cambria Math" panose="02040503050406030204" pitchFamily="18" charset="0"/>
                              <a:cs typeface="Times New Roman" panose="02020603050405020304" pitchFamily="18" charset="0"/>
                            </a:rPr>
                            <m:t>𝑛</m:t>
                          </m:r>
                        </m:sup>
                        <m:e>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𝑥</m:t>
                              </m:r>
                            </m:e>
                            <m:sub>
                              <m:r>
                                <a:rPr lang="en-US" sz="1500" i="1">
                                  <a:latin typeface="Cambria Math" panose="02040503050406030204" pitchFamily="18" charset="0"/>
                                  <a:cs typeface="Times New Roman" panose="02020603050405020304" pitchFamily="18" charset="0"/>
                                </a:rPr>
                                <m:t>𝑖</m:t>
                              </m:r>
                            </m:sub>
                          </m:sSub>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𝑖</m:t>
                              </m:r>
                            </m:sub>
                          </m:sSub>
                        </m:e>
                      </m:nary>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𝑏</m:t>
                      </m:r>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𝑥</m:t>
                          </m:r>
                        </m:e>
                        <m:sub>
                          <m:r>
                            <a:rPr lang="en-US" sz="1500" i="1">
                              <a:latin typeface="Cambria Math" panose="02040503050406030204" pitchFamily="18" charset="0"/>
                              <a:cs typeface="Times New Roman" panose="02020603050405020304" pitchFamily="18" charset="0"/>
                            </a:rPr>
                            <m:t>1</m:t>
                          </m:r>
                        </m:sub>
                      </m:sSub>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1</m:t>
                          </m:r>
                        </m:sub>
                      </m:sSub>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𝑥</m:t>
                          </m:r>
                        </m:e>
                        <m:sub>
                          <m:r>
                            <a:rPr lang="en-US" sz="1500" i="1">
                              <a:latin typeface="Cambria Math" panose="02040503050406030204" pitchFamily="18" charset="0"/>
                              <a:cs typeface="Times New Roman" panose="02020603050405020304" pitchFamily="18" charset="0"/>
                            </a:rPr>
                            <m:t>2</m:t>
                          </m:r>
                        </m:sub>
                      </m:sSub>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2</m:t>
                          </m:r>
                        </m:sub>
                      </m:sSub>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cs typeface="Times New Roman" panose="02020603050405020304" pitchFamily="18" charset="0"/>
                        </a:rPr>
                        <m:t>=0+(−1∗0)+</m:t>
                      </m:r>
                      <m:d>
                        <m:dPr>
                          <m:ctrlPr>
                            <a:rPr lang="en-US" sz="1500" i="1">
                              <a:latin typeface="Cambria Math" panose="02040503050406030204" pitchFamily="18" charset="0"/>
                              <a:cs typeface="Times New Roman" panose="02020603050405020304" pitchFamily="18" charset="0"/>
                            </a:rPr>
                          </m:ctrlPr>
                        </m:dPr>
                        <m:e>
                          <m:r>
                            <a:rPr lang="en-US" sz="1500" b="0" i="1" smtClean="0">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1∗−2</m:t>
                          </m:r>
                        </m:e>
                      </m:d>
                      <m:r>
                        <a:rPr lang="en-US" sz="1500" i="1">
                          <a:latin typeface="Cambria Math" panose="02040503050406030204" pitchFamily="18" charset="0"/>
                          <a:cs typeface="Times New Roman" panose="02020603050405020304" pitchFamily="18" charset="0"/>
                        </a:rPr>
                        <m:t>=2</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output </a:t>
                </a:r>
                <a14:m>
                  <m:oMath xmlns:m="http://schemas.openxmlformats.org/officeDocument/2006/math">
                    <m:r>
                      <a:rPr lang="en-US" sz="1500" i="1">
                        <a:latin typeface="Cambria Math" panose="02040503050406030204" pitchFamily="18" charset="0"/>
                        <a:cs typeface="Times New Roman" panose="02020603050405020304" pitchFamily="18" charset="0"/>
                      </a:rPr>
                      <m:t>𝑦</m:t>
                    </m:r>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𝑓</m:t>
                    </m:r>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𝑦</m:t>
                        </m:r>
                      </m:e>
                      <m:sub>
                        <m:r>
                          <a:rPr lang="en-US" sz="1500" i="1">
                            <a:latin typeface="Cambria Math" panose="02040503050406030204" pitchFamily="18" charset="0"/>
                            <a:cs typeface="Times New Roman" panose="02020603050405020304" pitchFamily="18" charset="0"/>
                          </a:rPr>
                          <m:t>𝑖𝑛</m:t>
                        </m:r>
                      </m:sub>
                    </m:sSub>
                  </m:oMath>
                </a14:m>
                <a:r>
                  <a:rPr lang="en-US" sz="1500" dirty="0">
                    <a:latin typeface="Times New Roman" panose="02020603050405020304" pitchFamily="18" charset="0"/>
                    <a:cs typeface="Times New Roman" panose="02020603050405020304" pitchFamily="18" charset="0"/>
                  </a:rPr>
                  <a:t>) is obtained by applying activation function, hence </a:t>
                </a:r>
                <a14:m>
                  <m:oMath xmlns:m="http://schemas.openxmlformats.org/officeDocument/2006/math">
                    <m:r>
                      <a:rPr lang="en-US" sz="1500" i="1">
                        <a:latin typeface="Cambria Math" panose="02040503050406030204" pitchFamily="18" charset="0"/>
                        <a:cs typeface="Times New Roman" panose="02020603050405020304" pitchFamily="18" charset="0"/>
                      </a:rPr>
                      <m:t>𝑦</m:t>
                    </m:r>
                    <m:r>
                      <a:rPr lang="en-US" sz="1500" i="1">
                        <a:latin typeface="Cambria Math" panose="02040503050406030204" pitchFamily="18" charset="0"/>
                        <a:cs typeface="Times New Roman" panose="02020603050405020304" pitchFamily="18" charset="0"/>
                      </a:rPr>
                      <m:t>=1</m:t>
                    </m:r>
                  </m:oMath>
                </a14:m>
                <a:r>
                  <a:rPr lang="en-US" sz="1500" dirty="0">
                    <a:latin typeface="Times New Roman" panose="02020603050405020304" pitchFamily="18" charset="0"/>
                    <a:cs typeface="Times New Roman" panose="02020603050405020304" pitchFamily="18" charset="0"/>
                  </a:rPr>
                  <a:t>. since </a:t>
                </a:r>
                <a14:m>
                  <m:oMath xmlns:m="http://schemas.openxmlformats.org/officeDocument/2006/math">
                    <m:r>
                      <a:rPr lang="en-US" sz="1500" i="1">
                        <a:latin typeface="Cambria Math" panose="02040503050406030204" pitchFamily="18" charset="0"/>
                        <a:cs typeface="Times New Roman" panose="02020603050405020304" pitchFamily="18" charset="0"/>
                      </a:rPr>
                      <m:t>𝑡</m:t>
                    </m:r>
                    <m:r>
                      <a:rPr lang="en-US" sz="1500" i="1">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the new weights are computed as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1</m:t>
                          </m:r>
                        </m:sub>
                      </m:sSub>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𝑛𝑒𝑤</m:t>
                          </m:r>
                        </m:e>
                      </m:d>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1</m:t>
                          </m:r>
                        </m:sub>
                      </m:sSub>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𝑜𝑙𝑑</m:t>
                          </m:r>
                        </m:e>
                      </m:d>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𝛼</m:t>
                      </m:r>
                      <m:r>
                        <a:rPr lang="en-US" sz="15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5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500" i="1">
                          <a:latin typeface="Cambria Math" panose="02040503050406030204" pitchFamily="18" charset="0"/>
                          <a:ea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2</m:t>
                          </m:r>
                        </m:sub>
                      </m:sSub>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𝑛𝑒𝑤</m:t>
                          </m:r>
                        </m:e>
                      </m:d>
                      <m:r>
                        <a:rPr lang="en-US" sz="1500" i="1">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𝑤</m:t>
                          </m:r>
                        </m:e>
                        <m:sub>
                          <m:r>
                            <a:rPr lang="en-US" sz="1500" i="1">
                              <a:latin typeface="Cambria Math" panose="02040503050406030204" pitchFamily="18" charset="0"/>
                              <a:cs typeface="Times New Roman" panose="02020603050405020304" pitchFamily="18" charset="0"/>
                            </a:rPr>
                            <m:t>2</m:t>
                          </m:r>
                        </m:sub>
                      </m:sSub>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𝑜𝑙𝑑</m:t>
                          </m:r>
                        </m:e>
                      </m:d>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𝛼</m:t>
                      </m:r>
                      <m:r>
                        <a:rPr lang="en-US" sz="1500" i="1">
                          <a:latin typeface="Cambria Math" panose="02040503050406030204" pitchFamily="18" charset="0"/>
                          <a:ea typeface="Cambria Math" panose="02040503050406030204" pitchFamily="18" charset="0"/>
                          <a:cs typeface="Times New Roman" panose="02020603050405020304" pitchFamily="18" charset="0"/>
                        </a:rPr>
                        <m:t>𝑡</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500" i="1">
                              <a:latin typeface="Cambria Math" panose="02040503050406030204" pitchFamily="18" charset="0"/>
                              <a:ea typeface="Cambria Math" panose="02040503050406030204" pitchFamily="18" charset="0"/>
                              <a:cs typeface="Times New Roman" panose="02020603050405020304" pitchFamily="18" charset="0"/>
                            </a:rPr>
                            <m:t>2</m:t>
                          </m:r>
                        </m:sub>
                      </m:sSub>
                      <m:r>
                        <a:rPr lang="en-US" sz="1500" i="1">
                          <a:latin typeface="Cambria Math" panose="02040503050406030204" pitchFamily="18" charset="0"/>
                          <a:ea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1=−</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cs typeface="Times New Roman" panose="02020603050405020304" pitchFamily="18" charset="0"/>
                        </a:rPr>
                        <m:t>𝑏</m:t>
                      </m:r>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𝑛𝑒𝑤</m:t>
                          </m:r>
                        </m:e>
                      </m:d>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cs typeface="Times New Roman" panose="02020603050405020304" pitchFamily="18" charset="0"/>
                        </a:rPr>
                        <m:t>𝑏</m:t>
                      </m:r>
                      <m:d>
                        <m:dPr>
                          <m:ctrlPr>
                            <a:rPr lang="en-US" sz="1500" i="1">
                              <a:latin typeface="Cambria Math" panose="02040503050406030204" pitchFamily="18" charset="0"/>
                              <a:cs typeface="Times New Roman" panose="02020603050405020304" pitchFamily="18" charset="0"/>
                            </a:rPr>
                          </m:ctrlPr>
                        </m:dPr>
                        <m:e>
                          <m:r>
                            <a:rPr lang="en-US" sz="1500" i="1">
                              <a:latin typeface="Cambria Math" panose="02040503050406030204" pitchFamily="18" charset="0"/>
                              <a:cs typeface="Times New Roman" panose="02020603050405020304" pitchFamily="18" charset="0"/>
                            </a:rPr>
                            <m:t>𝑜𝑙𝑑</m:t>
                          </m:r>
                        </m:e>
                      </m:d>
                      <m:r>
                        <a:rPr lang="en-US" sz="1500" i="1">
                          <a:latin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𝛼</m:t>
                      </m:r>
                      <m:r>
                        <a:rPr lang="en-US" sz="1500" i="1">
                          <a:latin typeface="Cambria Math" panose="02040503050406030204" pitchFamily="18" charset="0"/>
                          <a:ea typeface="Cambria Math" panose="02040503050406030204" pitchFamily="18" charset="0"/>
                          <a:cs typeface="Times New Roman" panose="02020603050405020304" pitchFamily="18" charset="0"/>
                        </a:rPr>
                        <m:t>𝑡</m:t>
                      </m:r>
                      <m:r>
                        <a:rPr lang="en-US" sz="1500" i="1">
                          <a:latin typeface="Cambria Math" panose="02040503050406030204" pitchFamily="18" charset="0"/>
                          <a:ea typeface="Cambria Math" panose="02040503050406030204" pitchFamily="18" charset="0"/>
                          <a:cs typeface="Times New Roman" panose="02020603050405020304" pitchFamily="18" charset="0"/>
                        </a:rPr>
                        <m:t>=0+1∗−1=−1</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weights after presenting the fourth sample are </a:t>
                </a:r>
              </a:p>
              <a:p>
                <a:pPr algn="just">
                  <a:lnSpc>
                    <a:spcPct val="125000"/>
                  </a:lnSpc>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cs typeface="Times New Roman" panose="02020603050405020304" pitchFamily="18" charset="0"/>
                        </a:rPr>
                        <m:t>𝑤</m:t>
                      </m:r>
                      <m:r>
                        <a:rPr lang="en-US" sz="1500" i="1">
                          <a:latin typeface="Cambria Math" panose="02040503050406030204" pitchFamily="18" charset="0"/>
                          <a:cs typeface="Times New Roman" panose="02020603050405020304" pitchFamily="18" charset="0"/>
                        </a:rPr>
                        <m:t>=[</m:t>
                      </m:r>
                      <m:m>
                        <m:mPr>
                          <m:mcs>
                            <m:mc>
                              <m:mcPr>
                                <m:count m:val="3"/>
                                <m:mcJc m:val="center"/>
                              </m:mcPr>
                            </m:mc>
                          </m:mcs>
                          <m:ctrlPr>
                            <a:rPr lang="en-US" sz="1500" i="1">
                              <a:latin typeface="Cambria Math" panose="02040503050406030204" pitchFamily="18" charset="0"/>
                              <a:cs typeface="Times New Roman" panose="02020603050405020304" pitchFamily="18" charset="0"/>
                            </a:rPr>
                          </m:ctrlPr>
                        </m:mPr>
                        <m:mr>
                          <m:e>
                            <m:r>
                              <m:rPr>
                                <m:brk m:alnAt="7"/>
                              </m:rPr>
                              <a:rPr lang="en-US" sz="1500" b="0" i="1" smtClean="0">
                                <a:latin typeface="Cambria Math" panose="02040503050406030204" pitchFamily="18" charset="0"/>
                                <a:cs typeface="Times New Roman" panose="02020603050405020304" pitchFamily="18" charset="0"/>
                              </a:rPr>
                              <m:t>1</m:t>
                            </m:r>
                          </m:e>
                          <m:e>
                            <m:r>
                              <a:rPr lang="en-US" sz="1500" i="1">
                                <a:latin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cs typeface="Times New Roman" panose="02020603050405020304" pitchFamily="18" charset="0"/>
                              </a:rPr>
                              <m:t>1</m:t>
                            </m:r>
                          </m:e>
                          <m:e>
                            <m:r>
                              <a:rPr lang="en-US" sz="1500" b="0" i="1" smtClean="0">
                                <a:latin typeface="Cambria Math" panose="02040503050406030204" pitchFamily="18" charset="0"/>
                                <a:cs typeface="Times New Roman" panose="02020603050405020304" pitchFamily="18" charset="0"/>
                              </a:rPr>
                              <m:t>−1</m:t>
                            </m:r>
                          </m:e>
                        </m:mr>
                      </m:m>
                      <m:r>
                        <a:rPr lang="en-US" sz="1500" i="1">
                          <a:latin typeface="Cambria Math" panose="02040503050406030204" pitchFamily="18" charset="0"/>
                          <a:cs typeface="Times New Roman" panose="02020603050405020304" pitchFamily="18" charset="0"/>
                        </a:rPr>
                        <m:t>]</m:t>
                      </m:r>
                    </m:oMath>
                  </m:oMathPara>
                </a14:m>
                <a:endParaRPr lang="en-US" sz="15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52400" y="1219200"/>
                <a:ext cx="8655977" cy="5418663"/>
              </a:xfrm>
              <a:prstGeom prst="rect">
                <a:avLst/>
              </a:prstGeom>
              <a:blipFill>
                <a:blip r:embed="rId2"/>
                <a:stretch>
                  <a:fillRect l="-211" r="-282"/>
                </a:stretch>
              </a:blipFill>
            </p:spPr>
            <p:txBody>
              <a:bodyPr/>
              <a:lstStyle/>
              <a:p>
                <a:r>
                  <a:rPr lang="en-IN">
                    <a:noFill/>
                  </a:rPr>
                  <a:t> </a:t>
                </a:r>
              </a:p>
            </p:txBody>
          </p:sp>
        </mc:Fallback>
      </mc:AlternateContent>
    </p:spTree>
    <p:extLst>
      <p:ext uri="{BB962C8B-B14F-4D97-AF65-F5344CB8AC3E}">
        <p14:creationId xmlns:p14="http://schemas.microsoft.com/office/powerpoint/2010/main" val="2340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12484"/>
            <a:ext cx="8472755" cy="517487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While some of the tasks mentioned above can be learned easily, the growing complexity of the human environment and technological progress has created classification problems that are diversified and also difficult.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As a result, the use of various classifying aids became helpful and in some applications, even indispensable.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Reading and processing bank checks exemplifies a classification problem that can be automated.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It obviously can be performed by a human worker, however, machine classification can achieve much greater efficiency.</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Extensive study of the classification process has led to the development of an abstract mathematical model that provides the theoretical basis for classifier design.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Eventually, machine classification came to maturity to help people in their classification tasks. </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5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40</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Training &amp; Classification using Discrete Perceptron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39710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can be seen from previous Equation that the discriminant function becomes explicitly known if prototype points P1 and P2 are known.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can also note that unless the cluster center coordinates xl, x2 are known, g(x) cannot be determined a priori using the method just presented.</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linear form of discriminant functions can also be used for classifications between more than two categories.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case of R pairwise separable classes, there will be up to R(R-1)/2 decision hyperplanes like the one computed for R=2.</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R=3 there are up to three decision hyperplanes.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larger number of classes, some decision regions may not be contiguous, thus eliminating some decision hyperplanes.</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such cases, the equation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𝑔</m:t>
                        </m:r>
                      </m:e>
                      <m:sub>
                        <m:r>
                          <a:rPr lang="en-IN" sz="1600" b="0" i="1" smtClean="0">
                            <a:latin typeface="Cambria Math" panose="02040503050406030204" pitchFamily="18" charset="0"/>
                            <a:cs typeface="Times New Roman" panose="02020603050405020304" pitchFamily="18" charset="0"/>
                          </a:rPr>
                          <m:t>𝑖</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𝑋</m:t>
                        </m:r>
                      </m:e>
                    </m:d>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𝑔</m:t>
                        </m:r>
                      </m:e>
                      <m:sub>
                        <m:r>
                          <a:rPr lang="en-IN" sz="1600" b="0" i="1" smtClean="0">
                            <a:latin typeface="Cambria Math" panose="02040503050406030204" pitchFamily="18" charset="0"/>
                            <a:cs typeface="Times New Roman" panose="02020603050405020304" pitchFamily="18" charset="0"/>
                          </a:rPr>
                          <m:t>𝑗</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𝑋</m:t>
                        </m:r>
                      </m:e>
                    </m:d>
                  </m:oMath>
                </a14:m>
                <a:r>
                  <a:rPr lang="en-US" sz="1600" dirty="0">
                    <a:latin typeface="Times New Roman" panose="02020603050405020304" pitchFamily="18" charset="0"/>
                    <a:cs typeface="Times New Roman" panose="02020603050405020304" pitchFamily="18" charset="0"/>
                  </a:rPr>
                  <a:t> has no solution.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Still, the dichotomizer example just discussed can be considered as a simple case of a multiclass minimum distance classifier.</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397101"/>
              </a:xfrm>
              <a:prstGeom prst="rect">
                <a:avLst/>
              </a:prstGeom>
              <a:blipFill>
                <a:blip r:embed="rId2"/>
                <a:stretch>
                  <a:fillRect l="-288" r="-432" b="-971"/>
                </a:stretch>
              </a:blipFill>
            </p:spPr>
            <p:txBody>
              <a:bodyPr/>
              <a:lstStyle/>
              <a:p>
                <a:r>
                  <a:rPr lang="en-IN">
                    <a:noFill/>
                  </a:rPr>
                  <a:t> </a:t>
                </a:r>
              </a:p>
            </p:txBody>
          </p:sp>
        </mc:Fallback>
      </mc:AlternateContent>
    </p:spTree>
    <p:extLst>
      <p:ext uri="{BB962C8B-B14F-4D97-AF65-F5344CB8AC3E}">
        <p14:creationId xmlns:p14="http://schemas.microsoft.com/office/powerpoint/2010/main" val="38483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41</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Training &amp; Classification using Discrete Perceptron: Algorithm and Example</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0960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Let us look now in more detail at the weight adjustment aspects.</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Again using the geometrical relationship, we choose the correction increment c so that the weight adjustment step size is meaningfully controlled.</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distance p of a point </a:t>
                </a:r>
                <a14:m>
                  <m:oMath xmlns:m="http://schemas.openxmlformats.org/officeDocument/2006/math">
                    <m:sSup>
                      <m:sSupPr>
                        <m:ctrlPr>
                          <a:rPr lang="en-IN"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1</m:t>
                        </m:r>
                      </m:sup>
                    </m:sSup>
                  </m:oMath>
                </a14:m>
                <a:r>
                  <a:rPr lang="en-US" sz="1600" dirty="0">
                    <a:latin typeface="Times New Roman" panose="02020603050405020304" pitchFamily="18" charset="0"/>
                    <a:cs typeface="Times New Roman" panose="02020603050405020304" pitchFamily="18" charset="0"/>
                  </a:rPr>
                  <a:t> from the plane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in (n+1)-dimensional Euclidean space is computed according to the formula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𝑦</m:t>
                          </m:r>
                        </m:num>
                        <m:den>
                          <m:d>
                            <m:dPr>
                              <m:begChr m:val="‖"/>
                              <m:endChr m:val="‖"/>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𝑦</m:t>
                              </m:r>
                            </m:e>
                          </m:d>
                        </m:den>
                      </m:f>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Where the sign in front of the fraction is chosen to be the opposite of the sign of the value of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 A simpler rule is that the sign must be chosen to be identical to the sign of </a:t>
                </a:r>
                <a14:m>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cs typeface="Times New Roman" panose="02020603050405020304" pitchFamily="18" charset="0"/>
                      </a:rPr>
                      <m:t>𝑦</m:t>
                    </m:r>
                  </m:oMath>
                </a14:m>
                <a:r>
                  <a:rPr lang="en-US" sz="1600" dirty="0">
                    <a:latin typeface="Times New Roman" panose="02020603050405020304" pitchFamily="18" charset="0"/>
                    <a:cs typeface="Times New Roman" panose="02020603050405020304" pitchFamily="18" charset="0"/>
                  </a:rPr>
                  <a:t>. Since p is always a non negative scalar by definition of the distance, expression above can be rewritten using the absolute value notation as follows: </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𝑝</m:t>
                      </m:r>
                      <m:r>
                        <a:rPr lang="en-IN" sz="1600" i="1">
                          <a:latin typeface="Cambria Math" panose="02040503050406030204" pitchFamily="18" charset="0"/>
                          <a:cs typeface="Times New Roman" panose="02020603050405020304" pitchFamily="18" charset="0"/>
                        </a:rPr>
                        <m:t>=</m:t>
                      </m:r>
                      <m:f>
                        <m:fPr>
                          <m:ctrlPr>
                            <a:rPr lang="en-IN" sz="1600" i="1">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m:t>
                          </m:r>
                        </m:num>
                        <m:den>
                          <m:d>
                            <m:dPr>
                              <m:begChr m:val="‖"/>
                              <m:endChr m:val="‖"/>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𝑦</m:t>
                              </m:r>
                            </m:e>
                          </m:d>
                        </m:den>
                      </m:f>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Let us now require that the correction increment constant c be selected such that the corrected weight vector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2</m:t>
                        </m:r>
                      </m:sup>
                    </m:sSup>
                  </m:oMath>
                </a14:m>
                <a:r>
                  <a:rPr lang="en-US" sz="1600" dirty="0">
                    <a:latin typeface="Times New Roman" panose="02020603050405020304" pitchFamily="18" charset="0"/>
                    <a:cs typeface="Times New Roman" panose="02020603050405020304" pitchFamily="18" charset="0"/>
                  </a:rPr>
                  <a:t> based on dislocates on the decision hyperplane </a:t>
                </a:r>
                <a14:m>
                  <m:oMath xmlns:m="http://schemas.openxmlformats.org/officeDocument/2006/math">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which is the decision hyperplane used for this particular correction step.</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096010"/>
              </a:xfrm>
              <a:prstGeom prst="rect">
                <a:avLst/>
              </a:prstGeom>
              <a:blipFill>
                <a:blip r:embed="rId2"/>
                <a:stretch>
                  <a:fillRect l="-288" r="-432" b="-598"/>
                </a:stretch>
              </a:blipFill>
            </p:spPr>
            <p:txBody>
              <a:bodyPr/>
              <a:lstStyle/>
              <a:p>
                <a:r>
                  <a:rPr lang="en-IN">
                    <a:noFill/>
                  </a:rPr>
                  <a:t> </a:t>
                </a:r>
              </a:p>
            </p:txBody>
          </p:sp>
        </mc:Fallback>
      </mc:AlternateContent>
    </p:spTree>
    <p:extLst>
      <p:ext uri="{BB962C8B-B14F-4D97-AF65-F5344CB8AC3E}">
        <p14:creationId xmlns:p14="http://schemas.microsoft.com/office/powerpoint/2010/main" val="1794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42</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Training &amp; Classification using Discrete Perceptron: Algorithm and Example</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500746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implies that </a:t>
                </a: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=0, </m:t>
                      </m:r>
                      <m:r>
                        <a:rPr lang="en-IN" sz="1600" b="0" i="1" smtClean="0">
                          <a:latin typeface="Cambria Math" panose="02040503050406030204" pitchFamily="18" charset="0"/>
                          <a:cs typeface="Times New Roman" panose="02020603050405020304" pitchFamily="18" charset="0"/>
                        </a:rPr>
                        <m:t>𝑜𝑟</m:t>
                      </m:r>
                      <m:r>
                        <a:rPr lang="en-IN" sz="1600" b="0" i="1" smtClean="0">
                          <a:latin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IN" sz="1600" i="1">
                                  <a:latin typeface="Cambria Math" panose="02040503050406030204" pitchFamily="18" charset="0"/>
                                  <a:cs typeface="Times New Roman" panose="02020603050405020304" pitchFamily="18" charset="0"/>
                                </a:rPr>
                              </m:ctrlPr>
                            </m:dPr>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cs typeface="Times New Roman" panose="02020603050405020304" pitchFamily="18" charset="0"/>
                                    </a:rPr>
                                    <m:t>1</m:t>
                                  </m:r>
                                </m:sup>
                              </m:sSup>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𝑐𝑦</m:t>
                              </m:r>
                            </m:e>
                          </m:d>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And the required correction increment results for this training step as</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𝑐</m:t>
                      </m:r>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num>
                        <m:den>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den>
                      </m:f>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Since the correction increment c is positive, equation above can be briefly rewritten as</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𝑐</m:t>
                    </m:r>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d>
                          <m:dPr>
                            <m:begChr m:val="|"/>
                            <m:endChr m:val="|"/>
                            <m:ctrlPr>
                              <a:rPr lang="en-IN" sz="1600" b="0" i="1" smtClean="0">
                                <a:latin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𝑦</m:t>
                            </m:r>
                          </m:e>
                        </m:d>
                      </m:num>
                      <m:den>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𝑦</m:t>
                            </m:r>
                          </m:e>
                          <m:sup>
                            <m:r>
                              <a:rPr lang="en-IN" sz="1600" b="0" i="1" smtClean="0">
                                <a:latin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cs typeface="Times New Roman" panose="02020603050405020304" pitchFamily="18" charset="0"/>
                          </a:rPr>
                          <m:t>𝑦</m:t>
                        </m:r>
                      </m:den>
                    </m:f>
                  </m:oMath>
                </a14:m>
                <a:r>
                  <a:rPr lang="en-US" sz="1600" dirty="0">
                    <a:latin typeface="Times New Roman" panose="02020603050405020304" pitchFamily="18" charset="0"/>
                    <a:cs typeface="Times New Roman" panose="02020603050405020304" pitchFamily="18" charset="0"/>
                  </a:rPr>
                  <a:t> </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length of the weight adjustment vector cy can now be expressed as </a:t>
                </a:r>
              </a:p>
              <a:p>
                <a:pPr>
                  <a:lnSpc>
                    <a:spcPct val="125000"/>
                  </a:lnSpc>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𝑐𝑦</m:t>
                          </m:r>
                        </m:e>
                      </m:d>
                      <m:r>
                        <a:rPr lang="en-IN" sz="1600" b="0" i="1" smtClean="0">
                          <a:latin typeface="Cambria Math" panose="02040503050406030204" pitchFamily="18" charset="0"/>
                          <a:cs typeface="Times New Roman" panose="02020603050405020304" pitchFamily="18" charset="0"/>
                        </a:rPr>
                        <m:t>=</m:t>
                      </m:r>
                      <m:f>
                        <m:fPr>
                          <m:ctrlPr>
                            <a:rPr lang="en-IN" sz="1600" i="1">
                              <a:latin typeface="Cambria Math" panose="02040503050406030204" pitchFamily="18" charset="0"/>
                              <a:cs typeface="Times New Roman" panose="02020603050405020304" pitchFamily="18" charset="0"/>
                            </a:rPr>
                          </m:ctrlPr>
                        </m:fPr>
                        <m:num>
                          <m:d>
                            <m:dPr>
                              <m:begChr m:val="|"/>
                              <m:endChr m:val="|"/>
                              <m:ctrlPr>
                                <a:rPr lang="en-IN" sz="1600" i="1">
                                  <a:latin typeface="Cambria Math" panose="02040503050406030204" pitchFamily="18" charset="0"/>
                                  <a:cs typeface="Times New Roman" panose="02020603050405020304" pitchFamily="18" charset="0"/>
                                </a:rPr>
                              </m:ctrlPr>
                            </m:dPr>
                            <m:e>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cs typeface="Times New Roman" panose="02020603050405020304" pitchFamily="18" charset="0"/>
                                </a:rPr>
                                <m:t>𝑦</m:t>
                              </m:r>
                            </m:e>
                          </m:d>
                        </m:num>
                        <m:den>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𝑦</m:t>
                              </m:r>
                            </m:e>
                            <m:sup>
                              <m:r>
                                <a:rPr lang="en-IN" sz="1600" i="1">
                                  <a:latin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cs typeface="Times New Roman" panose="02020603050405020304" pitchFamily="18" charset="0"/>
                            </a:rPr>
                            <m:t>𝑦</m:t>
                          </m:r>
                        </m:den>
                      </m:f>
                      <m:d>
                        <m:dPr>
                          <m:begChr m:val="‖"/>
                          <m:endChr m:val="‖"/>
                          <m:ctrlPr>
                            <a:rPr lang="en-IN" sz="160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𝑦</m:t>
                          </m:r>
                        </m:e>
                      </m:d>
                    </m:oMath>
                  </m:oMathPara>
                </a14:m>
                <a:endParaRPr lang="en-US"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basic correction rule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𝑐𝑦</m:t>
                    </m:r>
                  </m:oMath>
                </a14:m>
                <a:r>
                  <a:rPr lang="en-US" sz="1600" dirty="0">
                    <a:latin typeface="Times New Roman" panose="02020603050405020304" pitchFamily="18" charset="0"/>
                    <a:cs typeface="Times New Roman" panose="02020603050405020304" pitchFamily="18" charset="0"/>
                  </a:rPr>
                  <a:t> for c=1 leads to very simple adjustment of the weight vector. Such adjustment alters the weight vector exactly by the pattern vector y.</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Using the value of the correction increment calculated above, several different adjustment techniques can be devised depending on length of the weight correction vector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cs typeface="Times New Roman" panose="02020603050405020304" pitchFamily="18" charset="0"/>
                          </a:rPr>
                          <m:t>1</m:t>
                        </m:r>
                      </m:sup>
                    </m:sSup>
                  </m:oMath>
                </a14:m>
                <a:r>
                  <a:rPr lang="en-US" sz="1600" dirty="0">
                    <a:latin typeface="Times New Roman" panose="02020603050405020304" pitchFamily="18" charset="0"/>
                    <a:cs typeface="Times New Roman" panose="02020603050405020304" pitchFamily="18" charset="0"/>
                  </a:rPr>
                  <a:t>.</a:t>
                </a:r>
              </a:p>
              <a:p>
                <a:pPr marL="285750" indent="-285750">
                  <a:lnSpc>
                    <a:spcPct val="125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5007461"/>
              </a:xfrm>
              <a:prstGeom prst="rect">
                <a:avLst/>
              </a:prstGeom>
              <a:blipFill>
                <a:blip r:embed="rId2"/>
                <a:stretch>
                  <a:fillRect l="-288"/>
                </a:stretch>
              </a:blipFill>
            </p:spPr>
            <p:txBody>
              <a:bodyPr/>
              <a:lstStyle/>
              <a:p>
                <a:r>
                  <a:rPr lang="en-IN">
                    <a:noFill/>
                  </a:rPr>
                  <a:t> </a:t>
                </a:r>
              </a:p>
            </p:txBody>
          </p:sp>
        </mc:Fallback>
      </mc:AlternateContent>
    </p:spTree>
    <p:extLst>
      <p:ext uri="{BB962C8B-B14F-4D97-AF65-F5344CB8AC3E}">
        <p14:creationId xmlns:p14="http://schemas.microsoft.com/office/powerpoint/2010/main" val="17792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43</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Training &amp; Classification using Discrete Perceptron: Algorithm and Example</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519078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are P training pairs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𝑝</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𝑛</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(1</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 2,..</m:t>
                    </m:r>
                    <m:r>
                      <a:rPr lang="en-IN" sz="1600" b="0" i="1" smtClean="0">
                        <a:latin typeface="Cambria Math" panose="02040503050406030204" pitchFamily="18" charset="0"/>
                        <a:cs typeface="Times New Roman" panose="02020603050405020304" pitchFamily="18" charset="0"/>
                      </a:rPr>
                      <m:t>𝑃</m:t>
                    </m:r>
                  </m:oMath>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Note that augmented input vectors are used: </a:t>
                </a:r>
              </a:p>
              <a:p>
                <a:pPr>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𝑋</m:t>
                                    </m:r>
                                  </m:e>
                                  <m:sub>
                                    <m:r>
                                      <a:rPr lang="en-IN" sz="1600" b="0" i="1" smtClean="0">
                                        <a:latin typeface="Cambria Math" panose="02040503050406030204" pitchFamily="18" charset="0"/>
                                        <a:cs typeface="Times New Roman" panose="02020603050405020304" pitchFamily="18" charset="0"/>
                                      </a:rPr>
                                      <m:t>𝑖</m:t>
                                    </m:r>
                                  </m:sub>
                                </m:sSub>
                              </m:e>
                            </m:mr>
                            <m:mr>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𝑓𝑜𝑟𝑖</m:t>
                      </m:r>
                      <m:r>
                        <a:rPr lang="en-IN" sz="1600" i="1">
                          <a:latin typeface="Cambria Math" panose="02040503050406030204" pitchFamily="18" charset="0"/>
                          <a:cs typeface="Times New Roman" panose="02020603050405020304" pitchFamily="18" charset="0"/>
                        </a:rPr>
                        <m:t>=1, 2,..</m:t>
                      </m:r>
                      <m:r>
                        <a:rPr lang="en-IN" sz="1600" i="1">
                          <a:latin typeface="Cambria Math" panose="02040503050406030204" pitchFamily="18" charset="0"/>
                          <a:cs typeface="Times New Roman" panose="02020603050405020304" pitchFamily="18" charset="0"/>
                        </a:rPr>
                        <m:t>𝑃</m:t>
                      </m:r>
                    </m:oMath>
                  </m:oMathPara>
                </a14:m>
                <a:endParaRPr lang="en-IN"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following, k denotes the training step and p denotes the step counter within the training cycle.</a:t>
                </a:r>
              </a:p>
              <a:p>
                <a:pPr>
                  <a:lnSpc>
                    <a:spcPct val="125000"/>
                  </a:lnSpc>
                </a:pPr>
                <a:r>
                  <a:rPr lang="en-US" sz="1600" dirty="0">
                    <a:latin typeface="Times New Roman" panose="02020603050405020304" pitchFamily="18" charset="0"/>
                    <a:cs typeface="Times New Roman" panose="02020603050405020304" pitchFamily="18" charset="0"/>
                  </a:rPr>
                  <a:t>1.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𝑐</m:t>
                    </m:r>
                    <m:r>
                      <a:rPr lang="en-IN" sz="1600" b="0" i="1" smtClean="0">
                        <a:latin typeface="Cambria Math" panose="02040503050406030204" pitchFamily="18" charset="0"/>
                        <a:cs typeface="Times New Roman" panose="02020603050405020304" pitchFamily="18" charset="0"/>
                      </a:rPr>
                      <m:t>&gt;0</m:t>
                    </m:r>
                  </m:oMath>
                </a14:m>
                <a:r>
                  <a:rPr lang="en-US" sz="1600" dirty="0">
                    <a:latin typeface="Times New Roman" panose="02020603050405020304" pitchFamily="18" charset="0"/>
                    <a:cs typeface="Times New Roman" panose="02020603050405020304" pitchFamily="18" charset="0"/>
                  </a:rPr>
                  <a:t> is chosen</a:t>
                </a:r>
              </a:p>
              <a:p>
                <a:pPr algn="ctr">
                  <a:lnSpc>
                    <a:spcPct val="125000"/>
                  </a:lnSpc>
                </a:pPr>
                <a:r>
                  <a:rPr lang="en-US" sz="1600" dirty="0">
                    <a:latin typeface="Times New Roman" panose="02020603050405020304" pitchFamily="18" charset="0"/>
                    <a:cs typeface="Times New Roman" panose="02020603050405020304" pitchFamily="18" charset="0"/>
                  </a:rPr>
                  <a:t>2. Weights are initialized at w at small random values, w is (n+1)X1. counters and error are initialized: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3. The training cycle begins here. Input is presented and output computed:</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a:t>
                </a: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1600" b="0" i="0" smtClean="0">
                              <a:latin typeface="Cambria Math" panose="02040503050406030204" pitchFamily="18" charset="0"/>
                              <a:ea typeface="Cambria Math" panose="02040503050406030204" pitchFamily="18" charset="0"/>
                              <a:cs typeface="Times New Roman" panose="02020603050405020304" pitchFamily="18" charset="0"/>
                            </a:rPr>
                            <m:t>sgn</m:t>
                          </m:r>
                        </m:fName>
                        <m:e>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d>
                        </m:e>
                      </m:func>
                    </m:oMath>
                  </m:oMathPara>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4. Weights are updated: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𝑐</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5. Cycle error is computed: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6. If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&lt;</m:t>
                    </m:r>
                    <m:r>
                      <a:rPr lang="en-IN" sz="1600" b="0" i="1" smtClean="0">
                        <a:latin typeface="Cambria Math" panose="02040503050406030204" pitchFamily="18" charset="0"/>
                        <a:cs typeface="Times New Roman" panose="02020603050405020304" pitchFamily="18" charset="0"/>
                      </a:rPr>
                      <m:t>𝑃</m:t>
                    </m:r>
                  </m:oMath>
                </a14:m>
                <a:r>
                  <a:rPr lang="en-US" sz="1600" dirty="0">
                    <a:latin typeface="Times New Roman" panose="02020603050405020304" pitchFamily="18" charset="0"/>
                    <a:cs typeface="Times New Roman" panose="02020603050405020304" pitchFamily="18" charset="0"/>
                  </a:rPr>
                  <a:t> then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go to Step 3; otherwise, go to step 7.</a:t>
                </a:r>
              </a:p>
              <a:p>
                <a:pPr>
                  <a:lnSpc>
                    <a:spcPct val="125000"/>
                  </a:lnSpc>
                </a:pPr>
                <a:r>
                  <a:rPr lang="en-US" sz="1600" dirty="0">
                    <a:latin typeface="Times New Roman" panose="02020603050405020304" pitchFamily="18" charset="0"/>
                    <a:cs typeface="Times New Roman" panose="02020603050405020304" pitchFamily="18" charset="0"/>
                  </a:rPr>
                  <a:t>7. The training cycle is completed. For E=0, terminate the training session. Output weights and k.</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5190780"/>
              </a:xfrm>
              <a:prstGeom prst="rect">
                <a:avLst/>
              </a:prstGeom>
              <a:blipFill>
                <a:blip r:embed="rId2"/>
                <a:stretch>
                  <a:fillRect l="-355" r="-923" b="-469"/>
                </a:stretch>
              </a:blipFill>
            </p:spPr>
            <p:txBody>
              <a:bodyPr/>
              <a:lstStyle/>
              <a:p>
                <a:r>
                  <a:rPr lang="en-IN">
                    <a:noFill/>
                  </a:rPr>
                  <a:t> </a:t>
                </a:r>
              </a:p>
            </p:txBody>
          </p:sp>
        </mc:Fallback>
      </mc:AlternateContent>
    </p:spTree>
    <p:extLst>
      <p:ext uri="{BB962C8B-B14F-4D97-AF65-F5344CB8AC3E}">
        <p14:creationId xmlns:p14="http://schemas.microsoft.com/office/powerpoint/2010/main" val="21295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44</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499341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this section we introduce the concept of an error function in multidimensional weight space.</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the TLU element with weights will be replaced by the continuous perceptron. </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replacement has two main direct objectives. </a:t>
                </a:r>
              </a:p>
              <a:p>
                <a:pPr marL="742950" lvl="1"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first one is to gain finer control over the training procedure. The other is to facilitate working with differentiable characteristics of the threshold element, thus enabling computation of the error gradient. Such a continuous characteristic, or sigmoidal activation function, describes the neuron in lieu of the sign function.</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According to the training theorem discussed in the last section, the TLU weights are converging to some solution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𝑤</m:t>
                        </m:r>
                      </m:e>
                      <m:sup>
                        <m:r>
                          <a:rPr lang="en-US" sz="1600" b="0" i="1" smtClean="0">
                            <a:latin typeface="Cambria Math" panose="02040503050406030204" pitchFamily="18" charset="0"/>
                            <a:cs typeface="Times New Roman" panose="02020603050405020304" pitchFamily="18" charset="0"/>
                          </a:rPr>
                          <m:t>𝑘𝑜</m:t>
                        </m:r>
                      </m:sup>
                    </m:sSup>
                  </m:oMath>
                </a14:m>
                <a:r>
                  <a:rPr lang="en-US" sz="1600" dirty="0">
                    <a:latin typeface="Times New Roman" panose="02020603050405020304" pitchFamily="18" charset="0"/>
                    <a:cs typeface="Times New Roman" panose="02020603050405020304" pitchFamily="18" charset="0"/>
                  </a:rPr>
                  <a:t> for any positive correction increment constant. </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weight modification problem could be better solved, however, by minimizing the scalar criterion function. Such a task can possibly be attempted by again using the gradient, or steepest descent, procedure.</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basic procedure of descent is quite simple. Starting from an arbitrary chosen weight vector w, the gradient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𝐸</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𝑤</m:t>
                    </m:r>
                    <m:r>
                      <a:rPr lang="en-US" sz="1600" i="1" dirty="0"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of the current error function is computed. </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next value of w is obtained by moving in the direction of the negative gradient along the multidimensional error surface. The direction of negative gradient is the one of steepest descent. </a:t>
                </a:r>
                <a:endParaRPr lang="en-IN" sz="1600" b="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4993418"/>
              </a:xfrm>
              <a:prstGeom prst="rect">
                <a:avLst/>
              </a:prstGeom>
              <a:blipFill>
                <a:blip r:embed="rId2"/>
                <a:stretch>
                  <a:fillRect l="-284" b="-611"/>
                </a:stretch>
              </a:blipFill>
            </p:spPr>
            <p:txBody>
              <a:bodyPr/>
              <a:lstStyle/>
              <a:p>
                <a:r>
                  <a:rPr lang="en-IN">
                    <a:noFill/>
                  </a:rPr>
                  <a:t> </a:t>
                </a:r>
              </a:p>
            </p:txBody>
          </p:sp>
        </mc:Fallback>
      </mc:AlternateContent>
    </p:spTree>
    <p:extLst>
      <p:ext uri="{BB962C8B-B14F-4D97-AF65-F5344CB8AC3E}">
        <p14:creationId xmlns:p14="http://schemas.microsoft.com/office/powerpoint/2010/main" val="388438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45</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192488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algorithm can be summarized as below:</a:t>
                </a:r>
              </a:p>
              <a:p>
                <a:pPr>
                  <a:lnSpc>
                    <a:spcPct val="125000"/>
                  </a:lnSpc>
                </a:pPr>
                <a14:m>
                  <m:oMathPara xmlns:m="http://schemas.openxmlformats.org/officeDocument/2006/math">
                    <m:oMathParaPr>
                      <m:jc m:val="centerGroup"/>
                    </m:oMathParaPr>
                    <m:oMath xmlns:m="http://schemas.openxmlformats.org/officeDocument/2006/math">
                      <m:sSup>
                        <m:sSupPr>
                          <m:ctrlPr>
                            <a:rPr lang="en-IN"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𝑤</m:t>
                          </m:r>
                        </m:e>
                        <m:sup>
                          <m:r>
                            <a:rPr lang="en-US" sz="1600" b="0" i="1" smtClean="0">
                              <a:latin typeface="Cambria Math" panose="02040503050406030204" pitchFamily="18" charset="0"/>
                              <a:cs typeface="Times New Roman" panose="02020603050405020304" pitchFamily="18" charset="0"/>
                            </a:rPr>
                            <m:t>𝑘</m:t>
                          </m:r>
                          <m:r>
                            <a:rPr lang="en-US" sz="1600" b="0" i="1" smtClean="0">
                              <a:latin typeface="Cambria Math" panose="02040503050406030204" pitchFamily="18" charset="0"/>
                              <a:cs typeface="Times New Roman" panose="02020603050405020304" pitchFamily="18" charset="0"/>
                            </a:rPr>
                            <m:t>+1</m:t>
                          </m:r>
                        </m:sup>
                      </m:sSup>
                      <m:r>
                        <a:rPr lang="en-US" sz="1600" b="0" i="1" smtClean="0">
                          <a:latin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𝑤</m:t>
                          </m:r>
                        </m:e>
                        <m:sup>
                          <m:r>
                            <a:rPr lang="en-US" sz="1600" b="0" i="1" smtClean="0">
                              <a:latin typeface="Cambria Math" panose="02040503050406030204" pitchFamily="18" charset="0"/>
                              <a:cs typeface="Times New Roman" panose="02020603050405020304" pitchFamily="18" charset="0"/>
                            </a:rPr>
                            <m:t>𝑘</m:t>
                          </m:r>
                        </m:sup>
                      </m:sSup>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Where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𝜂</m:t>
                    </m:r>
                  </m:oMath>
                </a14:m>
                <a:r>
                  <a:rPr lang="en-IN" sz="1600" b="0" dirty="0">
                    <a:latin typeface="Times New Roman" panose="02020603050405020304" pitchFamily="18" charset="0"/>
                    <a:cs typeface="Times New Roman" panose="02020603050405020304" pitchFamily="18" charset="0"/>
                  </a:rPr>
                  <a:t> is the positive constant called learning constant and superscript denotes the step number.</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Let us define the error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𝐸</m:t>
                        </m:r>
                      </m:e>
                      <m:sub>
                        <m:r>
                          <a:rPr lang="en-US" sz="1600" b="0" i="1" dirty="0" smtClean="0">
                            <a:latin typeface="Cambria Math" panose="02040503050406030204" pitchFamily="18" charset="0"/>
                            <a:cs typeface="Times New Roman" panose="02020603050405020304" pitchFamily="18" charset="0"/>
                          </a:rPr>
                          <m:t>𝑘</m:t>
                        </m:r>
                      </m:sub>
                    </m:sSub>
                  </m:oMath>
                </a14:m>
                <a:r>
                  <a:rPr lang="en-US" sz="1600" dirty="0">
                    <a:latin typeface="Times New Roman" panose="02020603050405020304" pitchFamily="18" charset="0"/>
                    <a:cs typeface="Times New Roman" panose="02020603050405020304" pitchFamily="18" charset="0"/>
                  </a:rPr>
                  <a:t> in the </a:t>
                </a:r>
                <a:r>
                  <a:rPr lang="en-US" sz="1600" dirty="0" err="1">
                    <a:latin typeface="Times New Roman" panose="02020603050405020304" pitchFamily="18" charset="0"/>
                    <a:cs typeface="Times New Roman" panose="02020603050405020304" pitchFamily="18" charset="0"/>
                  </a:rPr>
                  <a:t>k’th</a:t>
                </a:r>
                <a:r>
                  <a:rPr lang="en-US" sz="1600" dirty="0">
                    <a:latin typeface="Times New Roman" panose="02020603050405020304" pitchFamily="18" charset="0"/>
                    <a:cs typeface="Times New Roman" panose="02020603050405020304" pitchFamily="18" charset="0"/>
                  </a:rPr>
                  <a:t> training step as the squared difference between the desired value </a:t>
                </a:r>
                <a14:m>
                  <m:oMath xmlns:m="http://schemas.openxmlformats.org/officeDocument/2006/math">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US" sz="1600" dirty="0">
                    <a:latin typeface="Times New Roman" panose="02020603050405020304" pitchFamily="18" charset="0"/>
                    <a:cs typeface="Times New Roman" panose="02020603050405020304" pitchFamily="18" charset="0"/>
                  </a:rPr>
                  <a:t> at the output of the continuous perceptron and its actual output value </a:t>
                </a:r>
                <a14:m>
                  <m:oMath xmlns:m="http://schemas.openxmlformats.org/officeDocument/2006/math">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𝑜</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r>
                      <a:rPr lang="en-US" sz="16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 computed. </a:t>
                </a: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shown in Figure , the desired value </a:t>
                </a:r>
                <a14:m>
                  <m:oMath xmlns:m="http://schemas.openxmlformats.org/officeDocument/2006/math">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𝑑</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US" sz="1600" dirty="0">
                    <a:latin typeface="Times New Roman" panose="02020603050405020304" pitchFamily="18" charset="0"/>
                    <a:cs typeface="Times New Roman" panose="02020603050405020304" pitchFamily="18" charset="0"/>
                  </a:rPr>
                  <a:t> is provided by the teacher.</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1924886"/>
              </a:xfrm>
              <a:prstGeom prst="rect">
                <a:avLst/>
              </a:prstGeom>
              <a:blipFill>
                <a:blip r:embed="rId2"/>
                <a:stretch>
                  <a:fillRect l="-284" b="-3165"/>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DA2F943-1297-4B42-86F3-84384672AD34}"/>
              </a:ext>
            </a:extLst>
          </p:cNvPr>
          <p:cNvPicPr>
            <a:picLocks noChangeAspect="1"/>
          </p:cNvPicPr>
          <p:nvPr/>
        </p:nvPicPr>
        <p:blipFill>
          <a:blip r:embed="rId3"/>
          <a:stretch>
            <a:fillRect/>
          </a:stretch>
        </p:blipFill>
        <p:spPr>
          <a:xfrm>
            <a:off x="1905000" y="3474591"/>
            <a:ext cx="4895850" cy="2790825"/>
          </a:xfrm>
          <a:prstGeom prst="rect">
            <a:avLst/>
          </a:prstGeom>
        </p:spPr>
      </p:pic>
    </p:spTree>
    <p:extLst>
      <p:ext uri="{BB962C8B-B14F-4D97-AF65-F5344CB8AC3E}">
        <p14:creationId xmlns:p14="http://schemas.microsoft.com/office/powerpoint/2010/main" val="255407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46</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4942892"/>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expression for classification error to be minimized is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𝐸</m:t>
                          </m:r>
                        </m:e>
                        <m:sub>
                          <m:r>
                            <a:rPr lang="en-US" sz="1500" b="0" i="1" smtClean="0">
                              <a:latin typeface="Cambria Math" panose="02040503050406030204" pitchFamily="18" charset="0"/>
                              <a:cs typeface="Times New Roman" panose="02020603050405020304" pitchFamily="18" charset="0"/>
                            </a:rPr>
                            <m:t>𝑘</m:t>
                          </m:r>
                        </m:sub>
                      </m:sSub>
                      <m:r>
                        <a:rPr lang="en-US" sz="1500" b="0" i="1" smtClean="0">
                          <a:latin typeface="Cambria Math" panose="02040503050406030204" pitchFamily="18" charset="0"/>
                          <a:cs typeface="Times New Roman" panose="02020603050405020304" pitchFamily="18" charset="0"/>
                        </a:rPr>
                        <m:t>=</m:t>
                      </m:r>
                      <m:f>
                        <m:fPr>
                          <m:ctrlPr>
                            <a:rPr lang="en-US" sz="1500" b="0" i="1" smtClean="0">
                              <a:latin typeface="Cambria Math" panose="02040503050406030204" pitchFamily="18" charset="0"/>
                              <a:cs typeface="Times New Roman" panose="02020603050405020304" pitchFamily="18" charset="0"/>
                            </a:rPr>
                          </m:ctrlPr>
                        </m:fPr>
                        <m:num>
                          <m:r>
                            <a:rPr lang="en-US" sz="1500" b="0" i="1" smtClean="0">
                              <a:latin typeface="Cambria Math" panose="02040503050406030204" pitchFamily="18" charset="0"/>
                              <a:cs typeface="Times New Roman" panose="02020603050405020304" pitchFamily="18" charset="0"/>
                            </a:rPr>
                            <m:t>1</m:t>
                          </m:r>
                        </m:num>
                        <m:den>
                          <m:r>
                            <a:rPr lang="en-US" sz="1500" b="0" i="1" smtClean="0">
                              <a:latin typeface="Cambria Math" panose="02040503050406030204" pitchFamily="18" charset="0"/>
                              <a:cs typeface="Times New Roman" panose="02020603050405020304" pitchFamily="18" charset="0"/>
                            </a:rPr>
                            <m:t>2</m:t>
                          </m:r>
                        </m:den>
                      </m:f>
                      <m:sSup>
                        <m:sSupPr>
                          <m:ctrlPr>
                            <a:rPr lang="en-US" sz="1500" b="0" i="1" smtClean="0">
                              <a:latin typeface="Cambria Math" panose="02040503050406030204" pitchFamily="18" charset="0"/>
                              <a:cs typeface="Times New Roman" panose="02020603050405020304" pitchFamily="18" charset="0"/>
                            </a:rPr>
                          </m:ctrlPr>
                        </m:sSupPr>
                        <m:e>
                          <m:r>
                            <a:rPr lang="en-US" sz="1500" i="1">
                              <a:latin typeface="Cambria Math" panose="02040503050406030204" pitchFamily="18" charset="0"/>
                              <a:cs typeface="Times New Roman" panose="02020603050405020304" pitchFamily="18" charset="0"/>
                            </a:rPr>
                            <m:t>(</m:t>
                          </m:r>
                          <m:sSup>
                            <m:sSupPr>
                              <m:ctrlPr>
                                <a:rPr lang="en-US" sz="1500" i="1">
                                  <a:latin typeface="Cambria Math" panose="02040503050406030204" pitchFamily="18" charset="0"/>
                                  <a:cs typeface="Times New Roman" panose="02020603050405020304" pitchFamily="18" charset="0"/>
                                </a:rPr>
                              </m:ctrlPr>
                            </m:sSupPr>
                            <m:e>
                              <m:r>
                                <a:rPr lang="en-US" sz="1500" i="1">
                                  <a:latin typeface="Cambria Math" panose="02040503050406030204" pitchFamily="18" charset="0"/>
                                  <a:cs typeface="Times New Roman" panose="02020603050405020304" pitchFamily="18" charset="0"/>
                                </a:rPr>
                                <m:t>𝑑</m:t>
                              </m:r>
                            </m:e>
                            <m:sup>
                              <m:r>
                                <a:rPr lang="en-US" sz="1500" i="1">
                                  <a:latin typeface="Cambria Math" panose="02040503050406030204" pitchFamily="18" charset="0"/>
                                  <a:cs typeface="Times New Roman" panose="02020603050405020304" pitchFamily="18" charset="0"/>
                                </a:rPr>
                                <m:t>𝑘</m:t>
                              </m:r>
                            </m:sup>
                          </m:sSup>
                          <m:r>
                            <a:rPr lang="en-US" sz="1500" i="1">
                              <a:latin typeface="Cambria Math" panose="02040503050406030204" pitchFamily="18" charset="0"/>
                              <a:cs typeface="Times New Roman" panose="02020603050405020304" pitchFamily="18" charset="0"/>
                            </a:rPr>
                            <m:t>−</m:t>
                          </m:r>
                          <m:sSup>
                            <m:sSupPr>
                              <m:ctrlPr>
                                <a:rPr lang="en-US" sz="1500" i="1">
                                  <a:latin typeface="Cambria Math" panose="02040503050406030204" pitchFamily="18" charset="0"/>
                                  <a:cs typeface="Times New Roman" panose="02020603050405020304" pitchFamily="18" charset="0"/>
                                </a:rPr>
                              </m:ctrlPr>
                            </m:sSupPr>
                            <m:e>
                              <m:r>
                                <a:rPr lang="en-US" sz="1500" i="1">
                                  <a:latin typeface="Cambria Math" panose="02040503050406030204" pitchFamily="18" charset="0"/>
                                  <a:cs typeface="Times New Roman" panose="02020603050405020304" pitchFamily="18" charset="0"/>
                                </a:rPr>
                                <m:t>𝑜</m:t>
                              </m:r>
                            </m:e>
                            <m:sup>
                              <m:r>
                                <a:rPr lang="en-US" sz="1500" i="1">
                                  <a:latin typeface="Cambria Math" panose="02040503050406030204" pitchFamily="18" charset="0"/>
                                  <a:cs typeface="Times New Roman" panose="02020603050405020304" pitchFamily="18" charset="0"/>
                                </a:rPr>
                                <m:t>𝑘</m:t>
                              </m:r>
                            </m:sup>
                          </m:sSup>
                          <m:r>
                            <a:rPr lang="en-US" sz="1500" i="1">
                              <a:latin typeface="Cambria Math" panose="02040503050406030204" pitchFamily="18" charset="0"/>
                              <a:cs typeface="Times New Roman" panose="02020603050405020304" pitchFamily="18" charset="0"/>
                            </a:rPr>
                            <m:t>)</m:t>
                          </m:r>
                        </m:e>
                        <m:sup>
                          <m:r>
                            <a:rPr lang="en-US" sz="1500" b="0" i="1" smtClean="0">
                              <a:latin typeface="Cambria Math" panose="02040503050406030204" pitchFamily="18" charset="0"/>
                              <a:cs typeface="Times New Roman" panose="02020603050405020304" pitchFamily="18" charset="0"/>
                            </a:rPr>
                            <m:t>2</m:t>
                          </m:r>
                        </m:sup>
                      </m:sSup>
                      <m:r>
                        <a:rPr lang="en-US" sz="1500" b="0" i="1" smtClean="0">
                          <a:latin typeface="Cambria Math" panose="02040503050406030204" pitchFamily="18" charset="0"/>
                          <a:cs typeface="Times New Roman" panose="02020603050405020304" pitchFamily="18" charset="0"/>
                        </a:rPr>
                        <m:t>, </m:t>
                      </m:r>
                      <m:r>
                        <a:rPr lang="en-US" sz="1500" b="0" i="1" smtClean="0">
                          <a:latin typeface="Cambria Math" panose="02040503050406030204" pitchFamily="18" charset="0"/>
                          <a:cs typeface="Times New Roman" panose="02020603050405020304" pitchFamily="18" charset="0"/>
                        </a:rPr>
                        <m:t>𝑜𝑟</m:t>
                      </m:r>
                    </m:oMath>
                  </m:oMathPara>
                </a14:m>
                <a:endParaRPr lang="en-IN" sz="15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500" i="1">
                              <a:latin typeface="Cambria Math" panose="02040503050406030204" pitchFamily="18" charset="0"/>
                              <a:cs typeface="Times New Roman" panose="02020603050405020304" pitchFamily="18" charset="0"/>
                            </a:rPr>
                          </m:ctrlPr>
                        </m:sSubPr>
                        <m:e>
                          <m:r>
                            <a:rPr lang="en-US" sz="1500" i="1">
                              <a:latin typeface="Cambria Math" panose="02040503050406030204" pitchFamily="18" charset="0"/>
                              <a:cs typeface="Times New Roman" panose="02020603050405020304" pitchFamily="18" charset="0"/>
                            </a:rPr>
                            <m:t>𝐸</m:t>
                          </m:r>
                        </m:e>
                        <m:sub>
                          <m:r>
                            <a:rPr lang="en-US" sz="1500" i="1">
                              <a:latin typeface="Cambria Math" panose="02040503050406030204" pitchFamily="18" charset="0"/>
                              <a:cs typeface="Times New Roman" panose="02020603050405020304" pitchFamily="18" charset="0"/>
                            </a:rPr>
                            <m:t>𝑘</m:t>
                          </m:r>
                        </m:sub>
                      </m:sSub>
                      <m:r>
                        <a:rPr lang="en-US" sz="1500" i="1">
                          <a:latin typeface="Cambria Math" panose="02040503050406030204" pitchFamily="18" charset="0"/>
                          <a:cs typeface="Times New Roman" panose="02020603050405020304" pitchFamily="18" charset="0"/>
                        </a:rPr>
                        <m:t>=</m:t>
                      </m:r>
                      <m:f>
                        <m:fPr>
                          <m:ctrlPr>
                            <a:rPr lang="en-US" sz="1500" i="1">
                              <a:latin typeface="Cambria Math" panose="02040503050406030204" pitchFamily="18" charset="0"/>
                              <a:cs typeface="Times New Roman" panose="02020603050405020304" pitchFamily="18" charset="0"/>
                            </a:rPr>
                          </m:ctrlPr>
                        </m:fPr>
                        <m:num>
                          <m:r>
                            <a:rPr lang="en-US" sz="1500" i="1">
                              <a:latin typeface="Cambria Math" panose="02040503050406030204" pitchFamily="18" charset="0"/>
                              <a:cs typeface="Times New Roman" panose="02020603050405020304" pitchFamily="18" charset="0"/>
                            </a:rPr>
                            <m:t>1</m:t>
                          </m:r>
                        </m:num>
                        <m:den>
                          <m:r>
                            <a:rPr lang="en-US" sz="1500" i="1">
                              <a:latin typeface="Cambria Math" panose="02040503050406030204" pitchFamily="18" charset="0"/>
                              <a:cs typeface="Times New Roman" panose="02020603050405020304" pitchFamily="18" charset="0"/>
                            </a:rPr>
                            <m:t>2</m:t>
                          </m:r>
                        </m:den>
                      </m:f>
                      <m:sSup>
                        <m:sSupPr>
                          <m:ctrlPr>
                            <a:rPr lang="en-US" sz="1500" i="1">
                              <a:latin typeface="Cambria Math" panose="02040503050406030204" pitchFamily="18" charset="0"/>
                              <a:cs typeface="Times New Roman" panose="02020603050405020304" pitchFamily="18" charset="0"/>
                            </a:rPr>
                          </m:ctrlPr>
                        </m:sSupPr>
                        <m:e>
                          <m:r>
                            <a:rPr lang="en-US" sz="1500" b="0" i="1" smtClean="0">
                              <a:latin typeface="Cambria Math" panose="02040503050406030204" pitchFamily="18" charset="0"/>
                              <a:cs typeface="Times New Roman" panose="02020603050405020304" pitchFamily="18" charset="0"/>
                            </a:rPr>
                            <m:t>[</m:t>
                          </m:r>
                          <m:sSup>
                            <m:sSupPr>
                              <m:ctrlPr>
                                <a:rPr lang="en-US" sz="1500" b="0" i="1" smtClean="0">
                                  <a:latin typeface="Cambria Math" panose="02040503050406030204" pitchFamily="18" charset="0"/>
                                  <a:cs typeface="Times New Roman" panose="02020603050405020304" pitchFamily="18" charset="0"/>
                                </a:rPr>
                              </m:ctrlPr>
                            </m:sSupPr>
                            <m:e>
                              <m:r>
                                <a:rPr lang="en-US" sz="1500" b="0" i="1" smtClean="0">
                                  <a:latin typeface="Cambria Math" panose="02040503050406030204" pitchFamily="18" charset="0"/>
                                  <a:cs typeface="Times New Roman" panose="02020603050405020304" pitchFamily="18" charset="0"/>
                                </a:rPr>
                                <m:t>𝑑</m:t>
                              </m:r>
                            </m:e>
                            <m:sup>
                              <m:r>
                                <a:rPr lang="en-US" sz="1500" b="0" i="1" smtClean="0">
                                  <a:latin typeface="Cambria Math" panose="02040503050406030204" pitchFamily="18" charset="0"/>
                                  <a:cs typeface="Times New Roman" panose="02020603050405020304" pitchFamily="18" charset="0"/>
                                </a:rPr>
                                <m:t>𝑘</m:t>
                              </m:r>
                            </m:sup>
                          </m:sSup>
                          <m:r>
                            <a:rPr lang="en-US" sz="1500" b="0" i="1" smtClean="0">
                              <a:latin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cs typeface="Times New Roman" panose="02020603050405020304" pitchFamily="18" charset="0"/>
                            </a:rPr>
                            <m:t>𝑓</m:t>
                          </m:r>
                          <m:r>
                            <a:rPr lang="en-US" sz="1500" b="0" i="1" smtClean="0">
                              <a:latin typeface="Cambria Math" panose="02040503050406030204" pitchFamily="18" charset="0"/>
                              <a:cs typeface="Times New Roman" panose="02020603050405020304" pitchFamily="18" charset="0"/>
                            </a:rPr>
                            <m:t>(</m:t>
                          </m:r>
                          <m:sSup>
                            <m:sSupPr>
                              <m:ctrlPr>
                                <a:rPr lang="en-US" sz="1500" b="0" i="1" smtClean="0">
                                  <a:latin typeface="Cambria Math" panose="02040503050406030204" pitchFamily="18" charset="0"/>
                                  <a:cs typeface="Times New Roman" panose="02020603050405020304" pitchFamily="18" charset="0"/>
                                </a:rPr>
                              </m:ctrlPr>
                            </m:sSupPr>
                            <m:e>
                              <m:r>
                                <a:rPr lang="en-US" sz="1500" b="0" i="1" smtClean="0">
                                  <a:latin typeface="Cambria Math" panose="02040503050406030204" pitchFamily="18" charset="0"/>
                                  <a:cs typeface="Times New Roman" panose="02020603050405020304" pitchFamily="18" charset="0"/>
                                </a:rPr>
                                <m:t>𝑤</m:t>
                              </m:r>
                            </m:e>
                            <m:sup>
                              <m:r>
                                <a:rPr lang="en-US" sz="1500" b="0" i="1" smtClean="0">
                                  <a:latin typeface="Cambria Math" panose="02040503050406030204" pitchFamily="18" charset="0"/>
                                  <a:cs typeface="Times New Roman" panose="02020603050405020304" pitchFamily="18" charset="0"/>
                                </a:rPr>
                                <m:t>𝑘𝑡</m:t>
                              </m:r>
                            </m:sup>
                          </m:sSup>
                          <m:sSup>
                            <m:sSupPr>
                              <m:ctrlPr>
                                <a:rPr lang="en-US" sz="1500" b="0" i="1" smtClean="0">
                                  <a:latin typeface="Cambria Math" panose="02040503050406030204" pitchFamily="18" charset="0"/>
                                  <a:cs typeface="Times New Roman" panose="02020603050405020304" pitchFamily="18" charset="0"/>
                                </a:rPr>
                              </m:ctrlPr>
                            </m:sSupPr>
                            <m:e>
                              <m:r>
                                <a:rPr lang="en-US" sz="1500" b="0" i="1" smtClean="0">
                                  <a:latin typeface="Cambria Math" panose="02040503050406030204" pitchFamily="18" charset="0"/>
                                  <a:cs typeface="Times New Roman" panose="02020603050405020304" pitchFamily="18" charset="0"/>
                                </a:rPr>
                                <m:t>𝑦</m:t>
                              </m:r>
                            </m:e>
                            <m:sup>
                              <m:r>
                                <a:rPr lang="en-US" sz="1500" b="0" i="1" smtClean="0">
                                  <a:latin typeface="Cambria Math" panose="02040503050406030204" pitchFamily="18" charset="0"/>
                                  <a:cs typeface="Times New Roman" panose="02020603050405020304" pitchFamily="18" charset="0"/>
                                </a:rPr>
                                <m:t>𝑘</m:t>
                              </m:r>
                            </m:sup>
                          </m:sSup>
                          <m:r>
                            <a:rPr lang="en-US" sz="1500" b="0" i="1" smtClean="0">
                              <a:latin typeface="Cambria Math" panose="02040503050406030204" pitchFamily="18" charset="0"/>
                              <a:cs typeface="Times New Roman" panose="02020603050405020304" pitchFamily="18" charset="0"/>
                            </a:rPr>
                            <m:t>)]</m:t>
                          </m:r>
                        </m:e>
                        <m:sup>
                          <m:r>
                            <a:rPr lang="en-US" sz="1500" i="1">
                              <a:latin typeface="Cambria Math" panose="02040503050406030204" pitchFamily="18" charset="0"/>
                              <a:cs typeface="Times New Roman" panose="02020603050405020304" pitchFamily="18" charset="0"/>
                            </a:rPr>
                            <m:t>2</m:t>
                          </m:r>
                        </m:sup>
                      </m:sSup>
                    </m:oMath>
                  </m:oMathPara>
                </a14:m>
                <a:endParaRPr lang="en-IN" sz="15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where the coefficient 1 /2 in front of the error expression is intended for convenience in simplifying the expression of the gradient value, and it does not affect the location of the error minimum or the error minimization itself.</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Our intention is to achieve minimization of the error function E(w) in (n + 1)-dimensional weight space.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An example of a well-behaving error function is shown in Figure. The error function has a single minimum at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𝑤</m:t>
                    </m:r>
                    <m:r>
                      <a:rPr lang="en-US" sz="1500" i="1" dirty="0" smtClean="0">
                        <a:latin typeface="Cambria Math" panose="02040503050406030204" pitchFamily="18" charset="0"/>
                        <a:cs typeface="Times New Roman" panose="02020603050405020304" pitchFamily="18" charset="0"/>
                      </a:rPr>
                      <m:t> = </m:t>
                    </m:r>
                    <m:sSub>
                      <m:sSubPr>
                        <m:ctrlPr>
                          <a:rPr lang="en-US" sz="1500" i="1" dirty="0" smtClean="0">
                            <a:latin typeface="Cambria Math" panose="02040503050406030204" pitchFamily="18" charset="0"/>
                            <a:cs typeface="Times New Roman" panose="02020603050405020304" pitchFamily="18" charset="0"/>
                          </a:rPr>
                        </m:ctrlPr>
                      </m:sSubPr>
                      <m:e>
                        <m:r>
                          <a:rPr lang="en-US" sz="1500" b="0" i="1" dirty="0" smtClean="0">
                            <a:latin typeface="Cambria Math" panose="02040503050406030204" pitchFamily="18" charset="0"/>
                            <a:cs typeface="Times New Roman" panose="02020603050405020304" pitchFamily="18" charset="0"/>
                          </a:rPr>
                          <m:t>𝑤</m:t>
                        </m:r>
                      </m:e>
                      <m:sub>
                        <m:r>
                          <a:rPr lang="en-US" sz="1500" b="0" i="1" dirty="0" smtClean="0">
                            <a:latin typeface="Cambria Math" panose="02040503050406030204" pitchFamily="18" charset="0"/>
                            <a:cs typeface="Times New Roman" panose="02020603050405020304" pitchFamily="18" charset="0"/>
                          </a:rPr>
                          <m:t>𝑓</m:t>
                        </m:r>
                      </m:sub>
                    </m:sSub>
                  </m:oMath>
                </a14:m>
                <a:r>
                  <a:rPr lang="en-US" sz="1500" dirty="0">
                    <a:latin typeface="Times New Roman" panose="02020603050405020304" pitchFamily="18" charset="0"/>
                    <a:cs typeface="Times New Roman" panose="02020603050405020304" pitchFamily="18" charset="0"/>
                  </a:rPr>
                  <a:t>, which can be achieved using the negative-gradient descent starting at the initial weight vector 0 shown in the figure.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vicinity of the point E(</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US" sz="1500" i="1" dirty="0">
                            <a:latin typeface="Cambria Math" panose="02040503050406030204" pitchFamily="18" charset="0"/>
                            <a:cs typeface="Times New Roman" panose="02020603050405020304" pitchFamily="18" charset="0"/>
                          </a:rPr>
                          <m:t>𝑤</m:t>
                        </m:r>
                      </m:e>
                      <m:sub>
                        <m:r>
                          <a:rPr lang="en-US" sz="1500" i="1" dirty="0">
                            <a:latin typeface="Cambria Math" panose="02040503050406030204" pitchFamily="18" charset="0"/>
                            <a:cs typeface="Times New Roman" panose="02020603050405020304" pitchFamily="18" charset="0"/>
                          </a:rPr>
                          <m:t>𝑓</m:t>
                        </m:r>
                      </m:sub>
                    </m:sSub>
                  </m:oMath>
                </a14:m>
                <a:r>
                  <a:rPr lang="en-US" sz="1500" dirty="0">
                    <a:latin typeface="Times New Roman" panose="02020603050405020304" pitchFamily="18" charset="0"/>
                    <a:cs typeface="Times New Roman" panose="02020603050405020304" pitchFamily="18" charset="0"/>
                  </a:rPr>
                  <a:t>) = 0 is shown to be reached within a finite number of steps. The movement of the weight vector can be observed both on the error surface in Figure (a), or across the error contour lines shown in Figure (b). In the depicted case, the weights displace from contour 1 through 4 ideally toward the point E = 0. By definition of the steepest descent concept, each elementary move should be perpendicular to the current error contour.</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4942892"/>
              </a:xfrm>
              <a:prstGeom prst="rect">
                <a:avLst/>
              </a:prstGeom>
              <a:blipFill>
                <a:blip r:embed="rId2"/>
                <a:stretch>
                  <a:fillRect l="-213" r="-213" b="-493"/>
                </a:stretch>
              </a:blipFill>
            </p:spPr>
            <p:txBody>
              <a:bodyPr/>
              <a:lstStyle/>
              <a:p>
                <a:r>
                  <a:rPr lang="en-IN">
                    <a:noFill/>
                  </a:rPr>
                  <a:t> </a:t>
                </a:r>
              </a:p>
            </p:txBody>
          </p:sp>
        </mc:Fallback>
      </mc:AlternateContent>
    </p:spTree>
    <p:extLst>
      <p:ext uri="{BB962C8B-B14F-4D97-AF65-F5344CB8AC3E}">
        <p14:creationId xmlns:p14="http://schemas.microsoft.com/office/powerpoint/2010/main" val="361443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47</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p:pic>
        <p:nvPicPr>
          <p:cNvPr id="5" name="Picture 4">
            <a:extLst>
              <a:ext uri="{FF2B5EF4-FFF2-40B4-BE49-F238E27FC236}">
                <a16:creationId xmlns:a16="http://schemas.microsoft.com/office/drawing/2014/main" id="{115CEDED-7496-43B5-B6B9-7764E47BD700}"/>
              </a:ext>
            </a:extLst>
          </p:cNvPr>
          <p:cNvPicPr>
            <a:picLocks noChangeAspect="1"/>
          </p:cNvPicPr>
          <p:nvPr/>
        </p:nvPicPr>
        <p:blipFill>
          <a:blip r:embed="rId2"/>
          <a:stretch>
            <a:fillRect/>
          </a:stretch>
        </p:blipFill>
        <p:spPr>
          <a:xfrm>
            <a:off x="76200" y="1576387"/>
            <a:ext cx="4191000" cy="3705225"/>
          </a:xfrm>
          <a:prstGeom prst="rect">
            <a:avLst/>
          </a:prstGeom>
        </p:spPr>
      </p:pic>
      <p:pic>
        <p:nvPicPr>
          <p:cNvPr id="8" name="Picture 7">
            <a:extLst>
              <a:ext uri="{FF2B5EF4-FFF2-40B4-BE49-F238E27FC236}">
                <a16:creationId xmlns:a16="http://schemas.microsoft.com/office/drawing/2014/main" id="{CDE2458A-0F37-4B9F-AA60-6F290DF1C322}"/>
              </a:ext>
            </a:extLst>
          </p:cNvPr>
          <p:cNvPicPr>
            <a:picLocks noChangeAspect="1"/>
          </p:cNvPicPr>
          <p:nvPr/>
        </p:nvPicPr>
        <p:blipFill>
          <a:blip r:embed="rId3"/>
          <a:stretch>
            <a:fillRect/>
          </a:stretch>
        </p:blipFill>
        <p:spPr>
          <a:xfrm>
            <a:off x="4329112" y="2599030"/>
            <a:ext cx="4448175" cy="3667125"/>
          </a:xfrm>
          <a:prstGeom prst="rect">
            <a:avLst/>
          </a:prstGeom>
        </p:spPr>
      </p:pic>
    </p:spTree>
    <p:extLst>
      <p:ext uri="{BB962C8B-B14F-4D97-AF65-F5344CB8AC3E}">
        <p14:creationId xmlns:p14="http://schemas.microsoft.com/office/powerpoint/2010/main" val="2589391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48</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5302029"/>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Unfortunately, neither error functions for a TLU-based dichotomizer nor those for more complex multiclass classifiers using TLU units result in a form suitable for the gradient descent-based training.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reason for this is that the error function has zero slope in the entire weight space where the error function exists, and it is nondifferentiable on the decision surface itself.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property directly results from calculating any gradient vector component </a:t>
                </a:r>
                <a14:m>
                  <m:oMath xmlns:m="http://schemas.openxmlformats.org/officeDocument/2006/math">
                    <m:r>
                      <a:rPr lang="en-US" sz="1400" i="1" dirty="0">
                        <a:latin typeface="Cambria Math" panose="02040503050406030204" pitchFamily="18" charset="0"/>
                        <a:ea typeface="Cambria Math" panose="02040503050406030204" pitchFamily="18" charset="0"/>
                        <a:cs typeface="Times New Roman" panose="02020603050405020304" pitchFamily="18" charset="0"/>
                      </a:rPr>
                      <m:t>𝛻</m:t>
                    </m:r>
                    <m:r>
                      <a:rPr lang="en-US" sz="1400" i="1" dirty="0">
                        <a:latin typeface="Cambria Math" panose="02040503050406030204" pitchFamily="18" charset="0"/>
                        <a:cs typeface="Times New Roman" panose="02020603050405020304" pitchFamily="18" charset="0"/>
                      </a:rPr>
                      <m:t>𝐸</m:t>
                    </m:r>
                    <m:r>
                      <a:rPr lang="en-US" sz="1400" i="1" dirty="0">
                        <a:latin typeface="Cambria Math" panose="02040503050406030204" pitchFamily="18" charset="0"/>
                        <a:cs typeface="Times New Roman" panose="02020603050405020304" pitchFamily="18" charset="0"/>
                      </a:rPr>
                      <m:t>(</m:t>
                    </m:r>
                    <m:r>
                      <a:rPr lang="en-US" sz="1400" i="1" dirty="0">
                        <a:latin typeface="Cambria Math" panose="02040503050406030204" pitchFamily="18" charset="0"/>
                        <a:cs typeface="Times New Roman" panose="02020603050405020304" pitchFamily="18" charset="0"/>
                      </a:rPr>
                      <m:t>𝑤</m:t>
                    </m:r>
                    <m:r>
                      <a:rPr lang="en-US" sz="1400" i="1" dirty="0">
                        <a:latin typeface="Cambria Math" panose="02040503050406030204" pitchFamily="18" charset="0"/>
                        <a:cs typeface="Times New Roman" panose="02020603050405020304" pitchFamily="18" charset="0"/>
                      </a:rPr>
                      <m:t>)</m:t>
                    </m:r>
                  </m:oMath>
                </a14:m>
                <a:r>
                  <a:rPr lang="en-US" sz="1500" dirty="0">
                    <a:latin typeface="Times New Roman" panose="02020603050405020304" pitchFamily="18" charset="0"/>
                    <a:cs typeface="Times New Roman" panose="02020603050405020304" pitchFamily="18" charset="0"/>
                  </a:rPr>
                  <a:t> with </a:t>
                </a:r>
                <a14:m>
                  <m:oMath xmlns:m="http://schemas.openxmlformats.org/officeDocument/2006/math">
                    <m:r>
                      <m:rPr>
                        <m:sty m:val="p"/>
                      </m:rPr>
                      <a:rPr lang="en-US" sz="1500" i="1" dirty="0" smtClean="0">
                        <a:latin typeface="Cambria Math" panose="02040503050406030204" pitchFamily="18" charset="0"/>
                        <a:cs typeface="Times New Roman" panose="02020603050405020304" pitchFamily="18" charset="0"/>
                      </a:rPr>
                      <m:t>sgn</m:t>
                    </m:r>
                    <m:r>
                      <a:rPr lang="en-US" sz="1500" i="1" dirty="0" smtClean="0">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cs typeface="Times New Roman" panose="02020603050405020304" pitchFamily="18" charset="0"/>
                      </a:rPr>
                      <m:t>𝑛𝑒𝑡</m:t>
                    </m:r>
                    <m:r>
                      <a:rPr lang="en-US" sz="1500" i="1" dirty="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replacing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𝑓</m:t>
                    </m:r>
                    <m:r>
                      <a:rPr lang="en-US" sz="1500" i="1" dirty="0" smtClean="0">
                        <a:latin typeface="Cambria Math" panose="02040503050406030204" pitchFamily="18" charset="0"/>
                        <a:cs typeface="Times New Roman" panose="02020603050405020304" pitchFamily="18" charset="0"/>
                      </a:rPr>
                      <m:t> (</m:t>
                    </m:r>
                    <m:r>
                      <a:rPr lang="en-US" sz="1500" i="1" dirty="0" smtClean="0">
                        <a:latin typeface="Cambria Math" panose="02040503050406030204" pitchFamily="18" charset="0"/>
                        <a:cs typeface="Times New Roman" panose="02020603050405020304" pitchFamily="18" charset="0"/>
                      </a:rPr>
                      <m:t>𝑛𝑒𝑡</m:t>
                    </m:r>
                    <m:r>
                      <a:rPr lang="en-US" sz="1500" i="1" dirty="0" smtClean="0">
                        <a:latin typeface="Cambria Math" panose="02040503050406030204" pitchFamily="18" charset="0"/>
                        <a:cs typeface="Times New Roman" panose="02020603050405020304" pitchFamily="18" charset="0"/>
                      </a:rPr>
                      <m:t>)</m:t>
                    </m:r>
                  </m:oMath>
                </a14:m>
                <a:r>
                  <a:rPr lang="en-US" sz="1500" dirty="0">
                    <a:latin typeface="Times New Roman" panose="02020603050405020304" pitchFamily="18" charset="0"/>
                    <a:cs typeface="Times New Roman" panose="02020603050405020304" pitchFamily="18" charset="0"/>
                  </a:rPr>
                  <a:t>.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Indeed, the derivative of the internal function </a:t>
                </a:r>
                <a14:m>
                  <m:oMath xmlns:m="http://schemas.openxmlformats.org/officeDocument/2006/math">
                    <m:r>
                      <m:rPr>
                        <m:sty m:val="p"/>
                      </m:rPr>
                      <a:rPr lang="en-US" sz="1500" i="1" dirty="0" smtClean="0">
                        <a:latin typeface="Cambria Math" panose="02040503050406030204" pitchFamily="18" charset="0"/>
                        <a:cs typeface="Times New Roman" panose="02020603050405020304" pitchFamily="18" charset="0"/>
                      </a:rPr>
                      <m:t>sgn</m:t>
                    </m:r>
                    <m:r>
                      <a:rPr lang="en-US" sz="1500" i="1" dirty="0">
                        <a:latin typeface="Cambria Math" panose="02040503050406030204" pitchFamily="18" charset="0"/>
                        <a:cs typeface="Times New Roman" panose="02020603050405020304" pitchFamily="18" charset="0"/>
                      </a:rPr>
                      <m:t>⁡(</m:t>
                    </m:r>
                    <m:r>
                      <a:rPr lang="en-US" sz="1500" b="0" i="1" dirty="0" smtClean="0">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cs typeface="Times New Roman" panose="02020603050405020304" pitchFamily="18" charset="0"/>
                      </a:rPr>
                      <m:t>)</m:t>
                    </m:r>
                  </m:oMath>
                </a14:m>
                <a:r>
                  <a:rPr lang="en-US" sz="1500" dirty="0">
                    <a:latin typeface="Times New Roman" panose="02020603050405020304" pitchFamily="18" charset="0"/>
                    <a:cs typeface="Times New Roman" panose="02020603050405020304" pitchFamily="18" charset="0"/>
                  </a:rPr>
                  <a:t> is nonexistent in zero, and of zero value elsewhere.</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error minimization algorithm requires computation of the gradient of the error as follows: </a:t>
                </a:r>
              </a:p>
              <a:p>
                <a:pPr algn="just">
                  <a:lnSpc>
                    <a:spcPct val="125000"/>
                  </a:lnSpc>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𝐸</m:t>
                      </m:r>
                      <m:d>
                        <m:d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𝑤</m:t>
                          </m:r>
                        </m:e>
                      </m:d>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5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5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US" sz="15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500" i="1">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𝑑</m:t>
                          </m:r>
                          <m:r>
                            <a:rPr lang="en-US" sz="1500" i="1">
                              <a:latin typeface="Cambria Math" panose="02040503050406030204" pitchFamily="18" charset="0"/>
                              <a:ea typeface="Cambria Math" panose="02040503050406030204" pitchFamily="18" charset="0"/>
                              <a:cs typeface="Times New Roman" panose="02020603050405020304" pitchFamily="18" charset="0"/>
                            </a:rPr>
                            <m:t>−</m:t>
                          </m:r>
                          <m:r>
                            <a:rPr lang="en-US" sz="1500"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dPr>
                            <m:e>
                              <m:r>
                                <a:rPr lang="en-US" sz="1500" i="1">
                                  <a:latin typeface="Cambria Math" panose="02040503050406030204" pitchFamily="18" charset="0"/>
                                  <a:ea typeface="Cambria Math" panose="02040503050406030204" pitchFamily="18" charset="0"/>
                                  <a:cs typeface="Times New Roman" panose="02020603050405020304" pitchFamily="18" charset="0"/>
                                </a:rPr>
                                <m:t>𝑛𝑒𝑡</m:t>
                              </m:r>
                            </m:e>
                          </m:d>
                          <m:r>
                            <a:rPr lang="en-US" sz="1500" i="1">
                              <a:latin typeface="Cambria Math" panose="02040503050406030204" pitchFamily="18" charset="0"/>
                              <a:ea typeface="Cambria Math" panose="02040503050406030204" pitchFamily="18" charset="0"/>
                              <a:cs typeface="Times New Roman" panose="02020603050405020304" pitchFamily="18" charset="0"/>
                            </a:rPr>
                            <m:t>]</m:t>
                          </m:r>
                        </m:e>
                        <m:sup>
                          <m:r>
                            <a:rPr lang="en-US" sz="15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training step superscript k has been temporarily skipped for simplicity, but it should be understood that the error gradient computation refers strictly to the </a:t>
                </a:r>
                <a:r>
                  <a:rPr lang="en-US" sz="1500" dirty="0" err="1">
                    <a:latin typeface="Times New Roman" panose="02020603050405020304" pitchFamily="18" charset="0"/>
                    <a:cs typeface="Times New Roman" panose="02020603050405020304" pitchFamily="18" charset="0"/>
                  </a:rPr>
                  <a:t>k'th</a:t>
                </a:r>
                <a:r>
                  <a:rPr lang="en-US" sz="1500" dirty="0">
                    <a:latin typeface="Times New Roman" panose="02020603050405020304" pitchFamily="18" charset="0"/>
                    <a:cs typeface="Times New Roman" panose="02020603050405020304" pitchFamily="18" charset="0"/>
                  </a:rPr>
                  <a:t> training step. </a:t>
                </a:r>
              </a:p>
              <a:p>
                <a:pPr marL="285750" indent="-285750" algn="just">
                  <a:lnSpc>
                    <a:spcPct val="125000"/>
                  </a:lnSpc>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Since </a:t>
                </a:r>
                <a14:m>
                  <m:oMath xmlns:m="http://schemas.openxmlformats.org/officeDocument/2006/math">
                    <m:r>
                      <a:rPr lang="en-IN" sz="1500" b="0" i="1" smtClean="0">
                        <a:latin typeface="Cambria Math" panose="02040503050406030204" pitchFamily="18" charset="0"/>
                        <a:cs typeface="Times New Roman" panose="02020603050405020304" pitchFamily="18" charset="0"/>
                      </a:rPr>
                      <m:t>𝑛𝑒𝑡</m:t>
                    </m:r>
                    <m:r>
                      <a:rPr lang="en-IN" sz="1500" b="0" i="1" smtClean="0">
                        <a:latin typeface="Cambria Math" panose="02040503050406030204" pitchFamily="18" charset="0"/>
                        <a:cs typeface="Times New Roman" panose="02020603050405020304" pitchFamily="18" charset="0"/>
                      </a:rPr>
                      <m:t>=</m:t>
                    </m:r>
                    <m:sSup>
                      <m:sSupPr>
                        <m:ctrlPr>
                          <a:rPr lang="en-IN" sz="1500" b="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𝑤</m:t>
                        </m:r>
                      </m:e>
                      <m:sup>
                        <m:r>
                          <a:rPr lang="en-IN" sz="1500" b="0" i="1" smtClean="0">
                            <a:latin typeface="Cambria Math" panose="02040503050406030204" pitchFamily="18" charset="0"/>
                            <a:cs typeface="Times New Roman" panose="02020603050405020304" pitchFamily="18" charset="0"/>
                          </a:rPr>
                          <m:t>𝑡</m:t>
                        </m:r>
                      </m:sup>
                    </m:sSup>
                    <m:r>
                      <a:rPr lang="en-IN" sz="1500" b="0" i="1" smtClean="0">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we have </a:t>
                </a:r>
              </a:p>
              <a:p>
                <a:pPr algn="just">
                  <a:lnSpc>
                    <a:spcPct val="125000"/>
                  </a:lnSpc>
                </a:pPr>
                <a14:m>
                  <m:oMathPara xmlns:m="http://schemas.openxmlformats.org/officeDocument/2006/math">
                    <m:oMathParaPr>
                      <m:jc m:val="centerGroup"/>
                    </m:oMathParaPr>
                    <m:oMath xmlns:m="http://schemas.openxmlformats.org/officeDocument/2006/math">
                      <m:f>
                        <m:fPr>
                          <m:ctrlPr>
                            <a:rPr lang="en-US" sz="1500" i="1" smtClean="0">
                              <a:latin typeface="Cambria Math" panose="02040503050406030204" pitchFamily="18" charset="0"/>
                              <a:cs typeface="Times New Roman" panose="02020603050405020304" pitchFamily="18" charset="0"/>
                            </a:rPr>
                          </m:ctrlPr>
                        </m:fPr>
                        <m:num>
                          <m:r>
                            <a:rPr lang="en-US" sz="15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𝑛𝑒𝑡</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sz="15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𝑖</m:t>
                              </m:r>
                            </m:sub>
                          </m:sSub>
                        </m:den>
                      </m:f>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𝑦</m:t>
                          </m:r>
                        </m:e>
                        <m:sub>
                          <m:r>
                            <a:rPr lang="en-IN" sz="1500" b="0" i="1" smtClean="0">
                              <a:latin typeface="Cambria Math" panose="02040503050406030204" pitchFamily="18" charset="0"/>
                              <a:cs typeface="Times New Roman" panose="02020603050405020304" pitchFamily="18" charset="0"/>
                            </a:rPr>
                            <m:t>𝑖</m:t>
                          </m:r>
                        </m:sub>
                      </m:sSub>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𝑖</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And can be rewritten as </a:t>
                </a:r>
              </a:p>
              <a:p>
                <a:pPr algn="just">
                  <a:lnSpc>
                    <a:spcPct val="125000"/>
                  </a:lnSpc>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𝑤</m:t>
                          </m:r>
                        </m:e>
                      </m:d>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𝑜</m:t>
                          </m:r>
                        </m:e>
                      </m:d>
                      <m:sSup>
                        <m:sSup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𝑓</m:t>
                          </m:r>
                        </m:e>
                        <m:sup>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𝑛𝑒𝑡</m:t>
                          </m:r>
                        </m:e>
                      </m:d>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𝑜𝑟</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500" i="1">
                              <a:latin typeface="Cambria Math" panose="02040503050406030204" pitchFamily="18" charset="0"/>
                              <a:cs typeface="Times New Roman" panose="02020603050405020304" pitchFamily="18" charset="0"/>
                            </a:rPr>
                          </m:ctrlPr>
                        </m:fPr>
                        <m:num>
                          <m:r>
                            <a:rPr lang="en-US" sz="15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dPr>
                            <m:e>
                              <m:r>
                                <a:rPr lang="en-IN" sz="1500" i="1">
                                  <a:latin typeface="Cambria Math" panose="02040503050406030204" pitchFamily="18" charset="0"/>
                                  <a:ea typeface="Cambria Math" panose="02040503050406030204" pitchFamily="18" charset="0"/>
                                  <a:cs typeface="Times New Roman" panose="02020603050405020304" pitchFamily="18" charset="0"/>
                                </a:rPr>
                                <m:t>𝑛𝑒𝑡</m:t>
                              </m:r>
                            </m:e>
                          </m:d>
                        </m:num>
                        <m:den>
                          <m:r>
                            <a:rPr lang="en-US" sz="15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ea typeface="Cambria Math" panose="02040503050406030204" pitchFamily="18" charset="0"/>
                                  <a:cs typeface="Times New Roman" panose="02020603050405020304" pitchFamily="18" charset="0"/>
                                </a:rPr>
                                <m:t>𝑖</m:t>
                              </m:r>
                            </m:sub>
                          </m:sSub>
                        </m:den>
                      </m:f>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dPr>
                        <m:e>
                          <m:r>
                            <a:rPr lang="en-IN" sz="1500" i="1">
                              <a:latin typeface="Cambria Math" panose="02040503050406030204" pitchFamily="18" charset="0"/>
                              <a:ea typeface="Cambria Math" panose="02040503050406030204" pitchFamily="18" charset="0"/>
                              <a:cs typeface="Times New Roman" panose="02020603050405020304" pitchFamily="18" charset="0"/>
                            </a:rPr>
                            <m:t>𝑑</m:t>
                          </m:r>
                          <m:r>
                            <a:rPr lang="en-IN" sz="1500" i="1">
                              <a:latin typeface="Cambria Math" panose="02040503050406030204" pitchFamily="18" charset="0"/>
                              <a:ea typeface="Cambria Math" panose="02040503050406030204" pitchFamily="18" charset="0"/>
                              <a:cs typeface="Times New Roman" panose="02020603050405020304" pitchFamily="18" charset="0"/>
                            </a:rPr>
                            <m:t>−</m:t>
                          </m:r>
                          <m:r>
                            <a:rPr lang="en-IN" sz="1500" i="1">
                              <a:latin typeface="Cambria Math" panose="02040503050406030204" pitchFamily="18" charset="0"/>
                              <a:ea typeface="Cambria Math" panose="02040503050406030204" pitchFamily="18" charset="0"/>
                              <a:cs typeface="Times New Roman" panose="02020603050405020304" pitchFamily="18" charset="0"/>
                            </a:rPr>
                            <m:t>𝑜</m:t>
                          </m:r>
                        </m:e>
                      </m:d>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ea typeface="Cambria Math" panose="02040503050406030204" pitchFamily="18" charset="0"/>
                              <a:cs typeface="Times New Roman" panose="02020603050405020304" pitchFamily="18" charset="0"/>
                            </a:rPr>
                            <m:t>𝑓</m:t>
                          </m:r>
                        </m:e>
                        <m:sup>
                          <m:r>
                            <a:rPr lang="en-IN" sz="1500" i="1">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dPr>
                        <m:e>
                          <m:r>
                            <a:rPr lang="en-IN" sz="1500" i="1">
                              <a:latin typeface="Cambria Math" panose="02040503050406030204" pitchFamily="18" charset="0"/>
                              <a:ea typeface="Cambria Math" panose="02040503050406030204" pitchFamily="18" charset="0"/>
                              <a:cs typeface="Times New Roman" panose="02020603050405020304" pitchFamily="18" charset="0"/>
                            </a:rPr>
                            <m:t>𝑛𝑒𝑡</m:t>
                          </m:r>
                        </m:e>
                      </m:d>
                      <m:sSub>
                        <m:sSubPr>
                          <m:ctrlPr>
                            <a:rPr lang="en-IN"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𝑖</m:t>
                          </m:r>
                        </m:sub>
                      </m:sSub>
                    </m:oMath>
                  </m:oMathPara>
                </a14:m>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5302029"/>
              </a:xfrm>
              <a:prstGeom prst="rect">
                <a:avLst/>
              </a:prstGeom>
              <a:blipFill>
                <a:blip r:embed="rId2"/>
                <a:stretch>
                  <a:fillRect l="-213" r="-213"/>
                </a:stretch>
              </a:blipFill>
            </p:spPr>
            <p:txBody>
              <a:bodyPr/>
              <a:lstStyle/>
              <a:p>
                <a:r>
                  <a:rPr lang="en-IN">
                    <a:noFill/>
                  </a:rPr>
                  <a:t> </a:t>
                </a:r>
              </a:p>
            </p:txBody>
          </p:sp>
        </mc:Fallback>
      </mc:AlternateContent>
    </p:spTree>
    <p:extLst>
      <p:ext uri="{BB962C8B-B14F-4D97-AF65-F5344CB8AC3E}">
        <p14:creationId xmlns:p14="http://schemas.microsoft.com/office/powerpoint/2010/main" val="548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49</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4319644"/>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which is the training rule of the continuous perceptron. It can be seen that the rule is equivalent to the delta training rule.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computation of adjusted weights requires the assumption of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𝜂</m:t>
                    </m:r>
                  </m:oMath>
                </a14:m>
                <a:r>
                  <a:rPr lang="en-US" sz="1500" dirty="0">
                    <a:latin typeface="Times New Roman" panose="02020603050405020304" pitchFamily="18" charset="0"/>
                    <a:cs typeface="Times New Roman" panose="02020603050405020304" pitchFamily="18" charset="0"/>
                  </a:rPr>
                  <a:t> and the specification for the activation function used.</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Note that in further considerations we assume trainable weights. Therefore, we will no longer need to use the steepness coefficient </a:t>
                </a:r>
                <a14:m>
                  <m:oMath xmlns:m="http://schemas.openxmlformats.org/officeDocument/2006/math">
                    <m:r>
                      <a:rPr lang="en-US" sz="1500" i="1" smtClean="0">
                        <a:latin typeface="Cambria Math" panose="02040503050406030204" pitchFamily="18" charset="0"/>
                        <a:ea typeface="Cambria Math" panose="02040503050406030204" pitchFamily="18" charset="0"/>
                        <a:cs typeface="Times New Roman" panose="02020603050405020304" pitchFamily="18" charset="0"/>
                      </a:rPr>
                      <m:t>𝜆</m:t>
                    </m:r>
                  </m:oMath>
                </a14:m>
                <a:r>
                  <a:rPr lang="en-US" sz="1500" dirty="0">
                    <a:latin typeface="Times New Roman" panose="02020603050405020304" pitchFamily="18" charset="0"/>
                    <a:cs typeface="Times New Roman" panose="02020603050405020304" pitchFamily="18" charset="0"/>
                  </a:rPr>
                  <a:t> of the activation function as a variable.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assumption that </a:t>
                </a:r>
                <a14:m>
                  <m:oMath xmlns:m="http://schemas.openxmlformats.org/officeDocument/2006/math">
                    <m:r>
                      <a:rPr lang="en-US" sz="1500" i="1">
                        <a:latin typeface="Cambria Math" panose="02040503050406030204" pitchFamily="18" charset="0"/>
                        <a:ea typeface="Cambria Math" panose="02040503050406030204" pitchFamily="18" charset="0"/>
                        <a:cs typeface="Times New Roman" panose="02020603050405020304" pitchFamily="18" charset="0"/>
                      </a:rPr>
                      <m:t>𝜆</m:t>
                    </m:r>
                  </m:oMath>
                </a14:m>
                <a:r>
                  <a:rPr lang="en-US" sz="1500" dirty="0">
                    <a:latin typeface="Times New Roman" panose="02020603050405020304" pitchFamily="18" charset="0"/>
                    <a:cs typeface="Times New Roman" panose="02020603050405020304" pitchFamily="18" charset="0"/>
                  </a:rPr>
                  <a:t> = 1 is thus as valid as the assumption of any other constant </a:t>
                </a:r>
                <a14:m>
                  <m:oMath xmlns:m="http://schemas.openxmlformats.org/officeDocument/2006/math">
                    <m:r>
                      <a:rPr lang="en-US" sz="1500" i="1">
                        <a:latin typeface="Cambria Math" panose="02040503050406030204" pitchFamily="18" charset="0"/>
                        <a:ea typeface="Cambria Math" panose="02040503050406030204" pitchFamily="18" charset="0"/>
                        <a:cs typeface="Times New Roman" panose="02020603050405020304" pitchFamily="18" charset="0"/>
                      </a:rPr>
                      <m:t>𝜆</m:t>
                    </m:r>
                  </m:oMath>
                </a14:m>
                <a:r>
                  <a:rPr lang="en-US" sz="1500" dirty="0">
                    <a:latin typeface="Times New Roman" panose="02020603050405020304" pitchFamily="18" charset="0"/>
                    <a:cs typeface="Times New Roman" panose="02020603050405020304" pitchFamily="18" charset="0"/>
                  </a:rPr>
                  <a:t> value used to scale all the weights in the same proportion.</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gradient becomes </a:t>
                </a:r>
              </a:p>
              <a:p>
                <a:pPr algn="just">
                  <a:lnSpc>
                    <a:spcPct val="125000"/>
                  </a:lnSpc>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𝑤</m:t>
                          </m:r>
                        </m:e>
                      </m:d>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5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1500" b="0" i="1" smtClean="0">
                              <a:latin typeface="Cambria Math" panose="02040503050406030204" pitchFamily="18" charset="0"/>
                              <a:ea typeface="Cambria Math" panose="02040503050406030204" pitchFamily="18" charset="0"/>
                              <a:cs typeface="Times New Roman" panose="02020603050405020304" pitchFamily="18" charset="0"/>
                            </a:rPr>
                            <m:t>2</m:t>
                          </m:r>
                        </m:den>
                      </m:f>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𝑜</m:t>
                          </m:r>
                        </m:e>
                      </m:d>
                      <m:d>
                        <m:d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1−</m:t>
                          </m:r>
                          <m:sSup>
                            <m:sSup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𝑜</m:t>
                              </m:r>
                            </m:e>
                            <m:sup>
                              <m:r>
                                <a:rPr lang="en-IN" sz="1500" b="0" i="1" smtClean="0">
                                  <a:latin typeface="Cambria Math" panose="02040503050406030204" pitchFamily="18" charset="0"/>
                                  <a:ea typeface="Cambria Math" panose="02040503050406030204" pitchFamily="18" charset="0"/>
                                  <a:cs typeface="Times New Roman" panose="02020603050405020304" pitchFamily="18" charset="0"/>
                                </a:rPr>
                                <m:t>2</m:t>
                              </m:r>
                            </m:sup>
                          </m:sSup>
                        </m:e>
                      </m:d>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𝑦</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And the complete delta training rule for the bipolar continuous activation function results as </a:t>
                </a: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50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𝑤</m:t>
                          </m:r>
                        </m:e>
                        <m:sup>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cs typeface="Times New Roman" panose="02020603050405020304" pitchFamily="18" charset="0"/>
                            </a:rPr>
                            <m:t>+1</m:t>
                          </m:r>
                        </m:sup>
                      </m:sSup>
                      <m:r>
                        <a:rPr lang="en-IN" sz="1500" b="0" i="1" smtClean="0">
                          <a:latin typeface="Cambria Math" panose="02040503050406030204" pitchFamily="18" charset="0"/>
                          <a:cs typeface="Times New Roman" panose="02020603050405020304" pitchFamily="18" charset="0"/>
                        </a:rPr>
                        <m:t>=</m:t>
                      </m:r>
                      <m:sSup>
                        <m:sSupPr>
                          <m:ctrlPr>
                            <a:rPr lang="en-IN" sz="1500" b="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𝑤</m:t>
                          </m:r>
                        </m:e>
                        <m:sup>
                          <m:r>
                            <a:rPr lang="en-IN" sz="1500" b="0" i="1" smtClean="0">
                              <a:latin typeface="Cambria Math" panose="02040503050406030204" pitchFamily="18" charset="0"/>
                              <a:cs typeface="Times New Roman" panose="02020603050405020304" pitchFamily="18" charset="0"/>
                            </a:rPr>
                            <m:t>𝑘</m:t>
                          </m:r>
                        </m:sup>
                      </m:sSup>
                      <m:r>
                        <a:rPr lang="en-IN" sz="1500" b="0" i="1" smtClean="0">
                          <a:latin typeface="Cambria Math" panose="02040503050406030204" pitchFamily="18" charset="0"/>
                          <a:cs typeface="Times New Roman" panose="02020603050405020304" pitchFamily="18" charset="0"/>
                        </a:rPr>
                        <m:t>+</m:t>
                      </m:r>
                      <m:f>
                        <m:f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fPr>
                        <m:num>
                          <m:r>
                            <a:rPr lang="en-IN" sz="15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1500" i="1">
                              <a:latin typeface="Cambria Math" panose="02040503050406030204" pitchFamily="18" charset="0"/>
                              <a:ea typeface="Cambria Math" panose="02040503050406030204" pitchFamily="18" charset="0"/>
                              <a:cs typeface="Times New Roman" panose="02020603050405020304" pitchFamily="18" charset="0"/>
                            </a:rPr>
                            <m:t>2</m:t>
                          </m:r>
                        </m:den>
                      </m:f>
                      <m:d>
                        <m:dPr>
                          <m:ctrlPr>
                            <a:rPr lang="en-IN" sz="150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15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𝑑</m:t>
                              </m:r>
                            </m:e>
                            <m:sup>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𝑘</m:t>
                              </m:r>
                            </m:sup>
                          </m:sSup>
                          <m:r>
                            <a:rPr lang="en-IN" sz="15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𝑜</m:t>
                              </m:r>
                            </m:e>
                            <m:sup>
                              <m:r>
                                <a:rPr lang="en-IN" sz="1500" i="1">
                                  <a:latin typeface="Cambria Math" panose="02040503050406030204" pitchFamily="18" charset="0"/>
                                  <a:ea typeface="Cambria Math" panose="02040503050406030204" pitchFamily="18" charset="0"/>
                                  <a:cs typeface="Times New Roman" panose="02020603050405020304" pitchFamily="18" charset="0"/>
                                </a:rPr>
                                <m:t>𝑘</m:t>
                              </m:r>
                            </m:sup>
                          </m:sSup>
                        </m:e>
                      </m:d>
                      <m:d>
                        <m:d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dPr>
                        <m:e>
                          <m:r>
                            <a:rPr lang="en-IN" sz="15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ea typeface="Cambria Math" panose="02040503050406030204" pitchFamily="18" charset="0"/>
                                  <a:cs typeface="Times New Roman" panose="02020603050405020304" pitchFamily="18" charset="0"/>
                                </a:rPr>
                                <m:t>𝑜</m:t>
                              </m:r>
                            </m:e>
                            <m:sup>
                              <m:r>
                                <a:rPr lang="en-IN" sz="1500" i="1">
                                  <a:latin typeface="Cambria Math" panose="02040503050406030204" pitchFamily="18" charset="0"/>
                                  <a:ea typeface="Cambria Math" panose="02040503050406030204" pitchFamily="18" charset="0"/>
                                  <a:cs typeface="Times New Roman" panose="02020603050405020304" pitchFamily="18" charset="0"/>
                                </a:rPr>
                                <m:t>2</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𝑘</m:t>
                              </m:r>
                            </m:sup>
                          </m:sSup>
                        </m:e>
                      </m:d>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lang="en-IN" sz="1500" i="1">
                              <a:latin typeface="Cambria Math" panose="02040503050406030204" pitchFamily="18" charset="0"/>
                              <a:ea typeface="Cambria Math" panose="02040503050406030204" pitchFamily="18" charset="0"/>
                              <a:cs typeface="Times New Roman" panose="02020603050405020304" pitchFamily="18" charset="0"/>
                            </a:rPr>
                            <m:t>𝑘</m:t>
                          </m:r>
                        </m:sup>
                      </m:sSup>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Where k denotes the reinstated number of the training step. </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4319644"/>
              </a:xfrm>
              <a:prstGeom prst="rect">
                <a:avLst/>
              </a:prstGeom>
              <a:blipFill>
                <a:blip r:embed="rId2"/>
                <a:stretch>
                  <a:fillRect l="-213" r="-213" b="-564"/>
                </a:stretch>
              </a:blipFill>
            </p:spPr>
            <p:txBody>
              <a:bodyPr/>
              <a:lstStyle/>
              <a:p>
                <a:r>
                  <a:rPr lang="en-IN">
                    <a:noFill/>
                  </a:rPr>
                  <a:t> </a:t>
                </a:r>
              </a:p>
            </p:txBody>
          </p:sp>
        </mc:Fallback>
      </mc:AlternateContent>
    </p:spTree>
    <p:extLst>
      <p:ext uri="{BB962C8B-B14F-4D97-AF65-F5344CB8AC3E}">
        <p14:creationId xmlns:p14="http://schemas.microsoft.com/office/powerpoint/2010/main" val="34459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12484"/>
            <a:ext cx="8472755" cy="225100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electrocardiogram waveform, biomedical photograph, or disease diagnosis problem can nowadays be handled by machine classifiers.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Other applications include fingerprint identification, patent searches, radar and signal detection, printed and written character classification, and speech recognition.</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Figure shows the block diagram of the recognition and classification system.</a:t>
            </a:r>
            <a:endParaRPr lang="en-IN" sz="19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3D2B4D-ACCA-4B48-A9C6-896891E983B7}"/>
              </a:ext>
            </a:extLst>
          </p:cNvPr>
          <p:cNvPicPr>
            <a:picLocks noChangeAspect="1"/>
          </p:cNvPicPr>
          <p:nvPr/>
        </p:nvPicPr>
        <p:blipFill>
          <a:blip r:embed="rId2"/>
          <a:stretch>
            <a:fillRect/>
          </a:stretch>
        </p:blipFill>
        <p:spPr>
          <a:xfrm>
            <a:off x="1981200" y="3663484"/>
            <a:ext cx="5143500" cy="3100773"/>
          </a:xfrm>
          <a:prstGeom prst="rect">
            <a:avLst/>
          </a:prstGeom>
        </p:spPr>
      </p:pic>
    </p:spTree>
    <p:extLst>
      <p:ext uri="{BB962C8B-B14F-4D97-AF65-F5344CB8AC3E}">
        <p14:creationId xmlns:p14="http://schemas.microsoft.com/office/powerpoint/2010/main" val="70613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50</a:t>
            </a:fld>
            <a:endParaRPr lang="en-US" dirty="0"/>
          </a:p>
        </p:txBody>
      </p:sp>
      <p:sp>
        <p:nvSpPr>
          <p:cNvPr id="3" name="TextBox 2"/>
          <p:cNvSpPr txBox="1"/>
          <p:nvPr/>
        </p:nvSpPr>
        <p:spPr>
          <a:xfrm>
            <a:off x="1447800" y="609600"/>
            <a:ext cx="72390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Layer continuous perceptron network for linearly separable classification</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5264198"/>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may be noted that the weight adjustment rule corrects the weights in the same direction as the discrete perceptron learning rule.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size, or simply length, of the weight correction vector is the main difference between the rules of discrete perceptron and continuous perceptron.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Both these rules involve adding or subtracting a fraction of the pattern vector y. The essential difference is the presence of the moderating factor </a:t>
                </a:r>
                <a14:m>
                  <m:oMath xmlns:m="http://schemas.openxmlformats.org/officeDocument/2006/math">
                    <m:r>
                      <a:rPr lang="en-IN" sz="15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ea typeface="Cambria Math" panose="02040503050406030204" pitchFamily="18" charset="0"/>
                            <a:cs typeface="Times New Roman" panose="02020603050405020304" pitchFamily="18" charset="0"/>
                          </a:rPr>
                          <m:t>𝑜</m:t>
                        </m:r>
                      </m:e>
                      <m:sup>
                        <m:r>
                          <a:rPr lang="en-IN" sz="1500" i="1">
                            <a:latin typeface="Cambria Math" panose="02040503050406030204" pitchFamily="18" charset="0"/>
                            <a:ea typeface="Cambria Math" panose="02040503050406030204" pitchFamily="18" charset="0"/>
                            <a:cs typeface="Times New Roman" panose="02020603050405020304" pitchFamily="18" charset="0"/>
                          </a:rPr>
                          <m:t>2</m:t>
                        </m:r>
                        <m:r>
                          <a:rPr lang="en-IN" sz="1500" i="1">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US" sz="1500" dirty="0">
                    <a:latin typeface="Times New Roman" panose="02020603050405020304" pitchFamily="18" charset="0"/>
                    <a:cs typeface="Times New Roman" panose="02020603050405020304" pitchFamily="18" charset="0"/>
                  </a:rPr>
                  <a:t>. This scaling factor is obviously always positive and smaller than 1.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erroneous responses and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𝑛𝑒𝑡</m:t>
                    </m:r>
                    <m:r>
                      <a:rPr lang="en-US" sz="1500" i="1" dirty="0" smtClean="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close to 0, or a weakly committed perceptron, the correction scaling factor will be larger than for those responses generated by a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𝑛𝑒𝑡</m:t>
                    </m:r>
                  </m:oMath>
                </a14:m>
                <a:r>
                  <a:rPr lang="en-US" sz="1500" dirty="0">
                    <a:latin typeface="Times New Roman" panose="02020603050405020304" pitchFamily="18" charset="0"/>
                    <a:cs typeface="Times New Roman" panose="02020603050405020304" pitchFamily="18" charset="0"/>
                  </a:rPr>
                  <a:t> of large magnitude.</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Another significant difference between the discrete and continuous perceptron training is that the discrete perceptron training algorithm always leads to a solution for linearly separable problems. In contrast to this property, the negative gradient-based training does not guarantee solutions for linearly separable patterns.</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At this point the TLU-based classifier has been modified and consists of a continuous perceptron element. In the past, the term perceptron has been used to describe the TLU-based discrete decision element with synaptic weights and a summing node. Here, we have extended the perceptron concept by replacing the TLU decision element with a neuron characterized by a continuous activation function. As in the case of a discrete perceptron, the pattern components arrive through synaptic weight connections yielding the net signal. The net signal excites the neuron, which responds according to its continuous activation function.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5264198"/>
              </a:xfrm>
              <a:prstGeom prst="rect">
                <a:avLst/>
              </a:prstGeom>
              <a:blipFill>
                <a:blip r:embed="rId2"/>
                <a:stretch>
                  <a:fillRect l="-213" r="-213" b="-347"/>
                </a:stretch>
              </a:blipFill>
            </p:spPr>
            <p:txBody>
              <a:bodyPr/>
              <a:lstStyle/>
              <a:p>
                <a:r>
                  <a:rPr lang="en-IN">
                    <a:noFill/>
                  </a:rPr>
                  <a:t> </a:t>
                </a:r>
              </a:p>
            </p:txBody>
          </p:sp>
        </mc:Fallback>
      </mc:AlternateContent>
    </p:spTree>
    <p:extLst>
      <p:ext uri="{BB962C8B-B14F-4D97-AF65-F5344CB8AC3E}">
        <p14:creationId xmlns:p14="http://schemas.microsoft.com/office/powerpoint/2010/main" val="16888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51</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Single continuous perceptron Training Algorithm</a:t>
            </a:r>
          </a:p>
        </p:txBody>
      </p:sp>
      <mc:AlternateContent xmlns:mc="http://schemas.openxmlformats.org/markup-compatibility/2006" xmlns:a14="http://schemas.microsoft.com/office/drawing/2010/main">
        <mc:Choice Requires="a14">
          <p:sp>
            <p:nvSpPr>
              <p:cNvPr id="6" name="TextBox 5"/>
              <p:cNvSpPr txBox="1"/>
              <p:nvPr/>
            </p:nvSpPr>
            <p:spPr>
              <a:xfrm>
                <a:off x="411822" y="1473347"/>
                <a:ext cx="8732178" cy="4883003"/>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are P training pairs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𝑝</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𝑛</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(1</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 2,..</m:t>
                    </m:r>
                    <m:r>
                      <a:rPr lang="en-IN" sz="1600" b="0" i="1" smtClean="0">
                        <a:latin typeface="Cambria Math" panose="02040503050406030204" pitchFamily="18" charset="0"/>
                        <a:cs typeface="Times New Roman" panose="02020603050405020304" pitchFamily="18" charset="0"/>
                      </a:rPr>
                      <m:t>𝑃</m:t>
                    </m:r>
                  </m:oMath>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Note that augmented input vectors are used: </a:t>
                </a:r>
              </a:p>
              <a:p>
                <a:pPr>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𝑋</m:t>
                                    </m:r>
                                  </m:e>
                                  <m:sub>
                                    <m:r>
                                      <a:rPr lang="en-IN" sz="1600" b="0" i="1" smtClean="0">
                                        <a:latin typeface="Cambria Math" panose="02040503050406030204" pitchFamily="18" charset="0"/>
                                        <a:cs typeface="Times New Roman" panose="02020603050405020304" pitchFamily="18" charset="0"/>
                                      </a:rPr>
                                      <m:t>𝑖</m:t>
                                    </m:r>
                                  </m:sub>
                                </m:sSub>
                              </m:e>
                            </m:mr>
                            <m:mr>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𝑓𝑜𝑟𝑖</m:t>
                      </m:r>
                      <m:r>
                        <a:rPr lang="en-IN" sz="1600" i="1">
                          <a:latin typeface="Cambria Math" panose="02040503050406030204" pitchFamily="18" charset="0"/>
                          <a:cs typeface="Times New Roman" panose="02020603050405020304" pitchFamily="18" charset="0"/>
                        </a:rPr>
                        <m:t>=1, 2,..</m:t>
                      </m:r>
                      <m:r>
                        <a:rPr lang="en-IN" sz="1600" i="1">
                          <a:latin typeface="Cambria Math" panose="02040503050406030204" pitchFamily="18" charset="0"/>
                          <a:cs typeface="Times New Roman" panose="02020603050405020304" pitchFamily="18" charset="0"/>
                        </a:rPr>
                        <m:t>𝑃</m:t>
                      </m:r>
                    </m:oMath>
                  </m:oMathPara>
                </a14:m>
                <a:endParaRPr lang="en-IN"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following, k denotes the training step and p denotes the step counter within the training cycle.</a:t>
                </a:r>
              </a:p>
              <a:p>
                <a:pPr>
                  <a:lnSpc>
                    <a:spcPct val="125000"/>
                  </a:lnSpc>
                </a:pPr>
                <a:r>
                  <a:rPr lang="en-US" sz="1600" dirty="0">
                    <a:latin typeface="Times New Roman" panose="02020603050405020304" pitchFamily="18" charset="0"/>
                    <a:cs typeface="Times New Roman" panose="02020603050405020304" pitchFamily="18" charset="0"/>
                  </a:rPr>
                  <a:t>1. </a:t>
                </a:r>
                <a14:m>
                  <m:oMath xmlns:m="http://schemas.openxmlformats.org/officeDocument/2006/math">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𝜂</m:t>
                    </m:r>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&gt;0, </m:t>
                    </m:r>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𝜆</m:t>
                    </m:r>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=1, </m:t>
                    </m:r>
                    <m:sSub>
                      <m:sSubPr>
                        <m:ctrlP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𝐸</m:t>
                        </m:r>
                      </m:e>
                      <m:sub>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&gt;0 </m:t>
                    </m:r>
                  </m:oMath>
                </a14:m>
                <a:r>
                  <a:rPr lang="en-US" sz="1600" dirty="0">
                    <a:latin typeface="Times New Roman" panose="02020603050405020304" pitchFamily="18" charset="0"/>
                    <a:cs typeface="Times New Roman" panose="02020603050405020304" pitchFamily="18" charset="0"/>
                  </a:rPr>
                  <a:t>chosen.</a:t>
                </a:r>
              </a:p>
              <a:p>
                <a:pPr algn="ctr">
                  <a:lnSpc>
                    <a:spcPct val="125000"/>
                  </a:lnSpc>
                </a:pPr>
                <a:r>
                  <a:rPr lang="en-US" sz="1600" dirty="0">
                    <a:latin typeface="Times New Roman" panose="02020603050405020304" pitchFamily="18" charset="0"/>
                    <a:cs typeface="Times New Roman" panose="02020603050405020304" pitchFamily="18" charset="0"/>
                  </a:rPr>
                  <a:t>2. Weights are initialized at w at small random values, w is (n+1)X1. counters and error are initialized: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3. The training cycle begins here. Input is presented and output computed:</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𝑓</m:t>
                        </m:r>
                      </m:fName>
                      <m:e>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d>
                      </m:e>
                    </m:func>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with </a:t>
                </a:r>
                <a14:m>
                  <m:oMath xmlns:m="http://schemas.openxmlformats.org/officeDocument/2006/math">
                    <a:fld id="{AFE8553D-632A-4264-9F71-D07BB8248EE6}" type="mathplaceholder">
                      <a:rPr lang="en-IN" sz="1600" b="0" i="1" smtClean="0">
                        <a:latin typeface="Cambria Math" panose="02040503050406030204" pitchFamily="18" charset="0"/>
                        <a:ea typeface="Cambria Math" panose="02040503050406030204" pitchFamily="18" charset="0"/>
                        <a:cs typeface="Times New Roman" panose="02020603050405020304" pitchFamily="18" charset="0"/>
                      </a:rPr>
                      <a:t>Type equation here.</a:t>
                    </a:fld>
                  </m:oMath>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4. Weights are updated: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𝜂</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m:t>
                        </m:r>
                      </m:e>
                    </m:d>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5. Cycle error is computed:</a:t>
                </a:r>
                <a14:m>
                  <m:oMath xmlns:m="http://schemas.openxmlformats.org/officeDocument/2006/math">
                    <m:r>
                      <a:rPr lang="en-IN" sz="1600" i="1">
                        <a:latin typeface="Cambria Math" panose="02040503050406030204" pitchFamily="18" charset="0"/>
                        <a:cs typeface="Times New Roman" panose="02020603050405020304" pitchFamily="18" charset="0"/>
                      </a:rPr>
                      <m:t>𝐸</m:t>
                    </m:r>
                    <m:r>
                      <a:rPr lang="en-IN" sz="1600"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fPr>
                      <m:num>
                        <m:r>
                          <a:rPr lang="en-IN" sz="16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i="1">
                            <a:latin typeface="Cambria Math" panose="02040503050406030204" pitchFamily="18" charset="0"/>
                            <a:ea typeface="Cambria Math" panose="02040503050406030204" pitchFamily="18" charset="0"/>
                            <a:cs typeface="Times New Roman" panose="02020603050405020304" pitchFamily="18" charset="0"/>
                          </a:rPr>
                          <m:t>2</m:t>
                        </m:r>
                      </m:den>
                    </m:f>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𝑑</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𝑜</m:t>
                        </m:r>
                      </m:e>
                    </m:d>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ea typeface="Cambria Math" panose="02040503050406030204" pitchFamily="18" charset="0"/>
                                <a:cs typeface="Times New Roman" panose="02020603050405020304" pitchFamily="18" charset="0"/>
                              </a:rPr>
                              <m:t>𝑜</m:t>
                            </m:r>
                          </m:e>
                          <m:sup>
                            <m:r>
                              <a:rPr lang="en-IN" sz="1600" i="1">
                                <a:latin typeface="Cambria Math" panose="02040503050406030204" pitchFamily="18" charset="0"/>
                                <a:ea typeface="Cambria Math" panose="02040503050406030204" pitchFamily="18" charset="0"/>
                                <a:cs typeface="Times New Roman" panose="02020603050405020304" pitchFamily="18" charset="0"/>
                              </a:rPr>
                              <m:t>2</m:t>
                            </m:r>
                          </m:sup>
                        </m:sSup>
                      </m:e>
                    </m:d>
                    <m:r>
                      <a:rPr lang="en-IN" sz="1600" i="1">
                        <a:latin typeface="Cambria Math" panose="02040503050406030204" pitchFamily="18" charset="0"/>
                        <a:ea typeface="Cambria Math" panose="02040503050406030204" pitchFamily="18" charset="0"/>
                        <a:cs typeface="Times New Roman" panose="02020603050405020304" pitchFamily="18" charset="0"/>
                      </a:rPr>
                      <m:t>𝑦</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𝐸</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6. If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&lt;</m:t>
                    </m:r>
                    <m:r>
                      <a:rPr lang="en-IN" sz="1600" b="0" i="1" smtClean="0">
                        <a:latin typeface="Cambria Math" panose="02040503050406030204" pitchFamily="18" charset="0"/>
                        <a:cs typeface="Times New Roman" panose="02020603050405020304" pitchFamily="18" charset="0"/>
                      </a:rPr>
                      <m:t>𝑃</m:t>
                    </m:r>
                  </m:oMath>
                </a14:m>
                <a:r>
                  <a:rPr lang="en-US" sz="1600" dirty="0">
                    <a:latin typeface="Times New Roman" panose="02020603050405020304" pitchFamily="18" charset="0"/>
                    <a:cs typeface="Times New Roman" panose="02020603050405020304" pitchFamily="18" charset="0"/>
                  </a:rPr>
                  <a:t> then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go to Step 3; otherwise, go to step 7.</a:t>
                </a:r>
              </a:p>
              <a:p>
                <a:pPr>
                  <a:lnSpc>
                    <a:spcPct val="125000"/>
                  </a:lnSpc>
                </a:pPr>
                <a:r>
                  <a:rPr lang="en-US" sz="1600" dirty="0">
                    <a:latin typeface="Times New Roman" panose="02020603050405020304" pitchFamily="18" charset="0"/>
                    <a:cs typeface="Times New Roman" panose="02020603050405020304" pitchFamily="18" charset="0"/>
                  </a:rPr>
                  <a:t>7. The training cycle is completed. For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𝐸</m:t>
                    </m:r>
                    <m:r>
                      <a:rPr lang="en-IN" sz="1600" b="0" i="1" dirty="0" smtClean="0">
                        <a:latin typeface="Cambria Math" panose="02040503050406030204" pitchFamily="18" charset="0"/>
                        <a:cs typeface="Times New Roman" panose="02020603050405020304" pitchFamily="18" charset="0"/>
                      </a:rPr>
                      <m:t>&lt;</m:t>
                    </m:r>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𝐸</m:t>
                        </m:r>
                      </m:e>
                      <m:sub>
                        <m:r>
                          <a:rPr lang="en-IN" sz="1600" b="0" i="1" dirty="0" smtClean="0">
                            <a:latin typeface="Cambria Math" panose="02040503050406030204" pitchFamily="18" charset="0"/>
                            <a:cs typeface="Times New Roman" panose="02020603050405020304" pitchFamily="18" charset="0"/>
                          </a:rPr>
                          <m:t>𝑚𝑎𝑥</m:t>
                        </m:r>
                      </m:sub>
                    </m:sSub>
                  </m:oMath>
                </a14:m>
                <a:r>
                  <a:rPr lang="en-US" sz="1600" dirty="0">
                    <a:latin typeface="Times New Roman" panose="02020603050405020304" pitchFamily="18" charset="0"/>
                    <a:cs typeface="Times New Roman" panose="02020603050405020304" pitchFamily="18" charset="0"/>
                  </a:rPr>
                  <a:t>, terminate the training session. Output weights and k.</a:t>
                </a:r>
              </a:p>
            </p:txBody>
          </p:sp>
        </mc:Choice>
        <mc:Fallback xmlns="">
          <p:sp>
            <p:nvSpPr>
              <p:cNvPr id="6" name="TextBox 5"/>
              <p:cNvSpPr txBox="1">
                <a:spLocks noRot="1" noChangeAspect="1" noMove="1" noResize="1" noEditPoints="1" noAdjustHandles="1" noChangeArrowheads="1" noChangeShapeType="1" noTextEdit="1"/>
              </p:cNvSpPr>
              <p:nvPr/>
            </p:nvSpPr>
            <p:spPr>
              <a:xfrm>
                <a:off x="411822" y="1473347"/>
                <a:ext cx="8732178" cy="4883003"/>
              </a:xfrm>
              <a:prstGeom prst="rect">
                <a:avLst/>
              </a:prstGeom>
              <a:blipFill>
                <a:blip r:embed="rId2"/>
                <a:stretch>
                  <a:fillRect l="-419" r="-70" b="-624"/>
                </a:stretch>
              </a:blipFill>
            </p:spPr>
            <p:txBody>
              <a:bodyPr/>
              <a:lstStyle/>
              <a:p>
                <a:r>
                  <a:rPr lang="en-IN">
                    <a:noFill/>
                  </a:rPr>
                  <a:t> </a:t>
                </a:r>
              </a:p>
            </p:txBody>
          </p:sp>
        </mc:Fallback>
      </mc:AlternateContent>
    </p:spTree>
    <p:extLst>
      <p:ext uri="{BB962C8B-B14F-4D97-AF65-F5344CB8AC3E}">
        <p14:creationId xmlns:p14="http://schemas.microsoft.com/office/powerpoint/2010/main" val="238039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52</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4954626"/>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Our approach so far has been limited to training of dichotomizers using both discrete and continuous perceptron elements.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this section we will attempt to apply the error-correcting algorithm to the task of multicategory classification.</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assumption needed is that classes are linearly pairwise separable, or that each class is linearly separable from each other class.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assumption is equivalent to the fact that there exist R linear discriminant functions such that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𝑔</m:t>
                          </m:r>
                        </m:e>
                        <m:sub>
                          <m:r>
                            <a:rPr lang="en-IN" sz="1600" i="1">
                              <a:latin typeface="Cambria Math" panose="02040503050406030204" pitchFamily="18" charset="0"/>
                              <a:cs typeface="Times New Roman" panose="02020603050405020304" pitchFamily="18" charset="0"/>
                            </a:rPr>
                            <m:t>𝑖</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𝑥</m:t>
                          </m:r>
                        </m:e>
                      </m:d>
                      <m:r>
                        <a:rPr lang="en-IN" sz="1600" i="1">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𝑔</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d>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i="1">
                          <a:latin typeface="Cambria Math" panose="02040503050406030204" pitchFamily="18" charset="0"/>
                          <a:ea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𝑗</m:t>
                      </m:r>
                      <m:r>
                        <a:rPr lang="en-IN" sz="1600" i="1">
                          <a:latin typeface="Cambria Math" panose="02040503050406030204" pitchFamily="18" charset="0"/>
                          <a:ea typeface="Cambria Math" panose="02040503050406030204" pitchFamily="18" charset="0"/>
                          <a:cs typeface="Times New Roman" panose="02020603050405020304" pitchFamily="18" charset="0"/>
                        </a:rPr>
                        <m:t>=1,2,….</m:t>
                      </m:r>
                      <m:r>
                        <a:rPr lang="en-IN" sz="1600" i="1">
                          <a:latin typeface="Cambria Math" panose="02040503050406030204" pitchFamily="18" charset="0"/>
                          <a:ea typeface="Cambria Math" panose="02040503050406030204" pitchFamily="18" charset="0"/>
                          <a:cs typeface="Times New Roman" panose="02020603050405020304" pitchFamily="18" charset="0"/>
                        </a:rPr>
                        <m:t>𝑅</m:t>
                      </m:r>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𝑗</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Let us devise a suitable training procedure for such an R-category classifier. To begin, we need to define the augmented weight vector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𝑤</m:t>
                        </m:r>
                      </m:e>
                      <m:sub>
                        <m:r>
                          <a:rPr lang="en-IN" sz="1500" b="0" i="1" dirty="0" smtClean="0">
                            <a:latin typeface="Cambria Math" panose="02040503050406030204" pitchFamily="18" charset="0"/>
                            <a:cs typeface="Times New Roman" panose="02020603050405020304" pitchFamily="18" charset="0"/>
                          </a:rPr>
                          <m:t>𝑞</m:t>
                        </m:r>
                      </m:sub>
                    </m:sSub>
                  </m:oMath>
                </a14:m>
                <a:r>
                  <a:rPr lang="en-US" sz="1500" dirty="0">
                    <a:latin typeface="Times New Roman" panose="02020603050405020304" pitchFamily="18" charset="0"/>
                    <a:cs typeface="Times New Roman" panose="02020603050405020304" pitchFamily="18" charset="0"/>
                  </a:rPr>
                  <a:t>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𝑞</m:t>
                          </m:r>
                        </m:sub>
                      </m:sSub>
                      <m:r>
                        <a:rPr lang="en-US" sz="1500" i="1" smtClean="0">
                          <a:latin typeface="Cambria Math" panose="02040503050406030204" pitchFamily="18" charset="0"/>
                          <a:cs typeface="Times New Roman" panose="02020603050405020304" pitchFamily="18" charset="0"/>
                        </a:rPr>
                        <m:t>≜</m:t>
                      </m:r>
                      <m:sSup>
                        <m:sSupPr>
                          <m:ctrlPr>
                            <a:rPr lang="en-US" sz="1500" i="1" smtClean="0">
                              <a:latin typeface="Cambria Math" panose="02040503050406030204" pitchFamily="18" charset="0"/>
                              <a:cs typeface="Times New Roman" panose="02020603050405020304" pitchFamily="18" charset="0"/>
                            </a:rPr>
                          </m:ctrlPr>
                        </m:sSupPr>
                        <m:e>
                          <m:d>
                            <m:dPr>
                              <m:begChr m:val="["/>
                              <m:endChr m:val="]"/>
                              <m:ctrlPr>
                                <a:rPr lang="en-US" sz="1500" i="1" smtClean="0">
                                  <a:latin typeface="Cambria Math" panose="02040503050406030204" pitchFamily="18" charset="0"/>
                                  <a:cs typeface="Times New Roman" panose="02020603050405020304" pitchFamily="18" charset="0"/>
                                </a:rPr>
                              </m:ctrlPr>
                            </m:dPr>
                            <m:e>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𝑞</m:t>
                                  </m:r>
                                  <m:r>
                                    <a:rPr lang="en-IN" sz="1500" b="0" i="1" smtClean="0">
                                      <a:latin typeface="Cambria Math" panose="02040503050406030204" pitchFamily="18" charset="0"/>
                                      <a:cs typeface="Times New Roman" panose="02020603050405020304" pitchFamily="18" charset="0"/>
                                    </a:rPr>
                                    <m:t>1</m:t>
                                  </m:r>
                                </m:sub>
                              </m:sSub>
                              <m:sSub>
                                <m:sSubPr>
                                  <m:ctrlPr>
                                    <a:rPr lang="en-US" sz="1500" i="1">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 </m:t>
                                  </m:r>
                                  <m:r>
                                    <a:rPr lang="en-IN" sz="1500" i="1">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𝑞</m:t>
                                  </m:r>
                                  <m:r>
                                    <a:rPr lang="en-IN" sz="1500" b="0" i="1" smtClean="0">
                                      <a:latin typeface="Cambria Math" panose="02040503050406030204" pitchFamily="18" charset="0"/>
                                      <a:cs typeface="Times New Roman" panose="02020603050405020304" pitchFamily="18" charset="0"/>
                                    </a:rPr>
                                    <m:t>2</m:t>
                                  </m:r>
                                </m:sub>
                              </m:sSub>
                              <m:r>
                                <a:rPr lang="en-IN" sz="1500" b="0" i="1" smtClean="0">
                                  <a:latin typeface="Cambria Math" panose="02040503050406030204" pitchFamily="18" charset="0"/>
                                  <a:cs typeface="Times New Roman" panose="02020603050405020304" pitchFamily="18" charset="0"/>
                                </a:rPr>
                                <m:t>….</m:t>
                              </m:r>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𝑞</m:t>
                                  </m:r>
                                  <m:r>
                                    <a:rPr lang="en-IN" sz="1500" b="0" i="1" smtClean="0">
                                      <a:latin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sub>
                              </m:sSub>
                            </m:e>
                          </m:d>
                        </m:e>
                        <m:sup>
                          <m:r>
                            <a:rPr lang="en-IN" sz="1500" b="0" i="1" smtClean="0">
                              <a:latin typeface="Cambria Math" panose="02040503050406030204" pitchFamily="18" charset="0"/>
                              <a:cs typeface="Times New Roman" panose="02020603050405020304" pitchFamily="18" charset="0"/>
                            </a:rPr>
                            <m:t>𝑡</m:t>
                          </m:r>
                        </m:sup>
                      </m:sSup>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Assume that an augmented pattern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of class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𝑖</m:t>
                    </m:r>
                    <m:r>
                      <a:rPr lang="en-US" sz="1500" i="1" dirty="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is presented to the maximum selector-based classifier.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R decision functions </a:t>
                </a:r>
                <a14:m>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1</m:t>
                        </m:r>
                      </m:sub>
                      <m:sup>
                        <m:r>
                          <a:rPr lang="en-IN" sz="1500" b="0" i="1" smtClean="0">
                            <a:latin typeface="Cambria Math" panose="02040503050406030204" pitchFamily="18" charset="0"/>
                            <a:cs typeface="Times New Roman" panose="02020603050405020304" pitchFamily="18" charset="0"/>
                          </a:rPr>
                          <m:t>𝑡</m:t>
                        </m:r>
                      </m:sup>
                    </m:sSubSup>
                    <m:r>
                      <a:rPr lang="en-IN" sz="1500" b="0" i="1" smtClean="0">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500" i="1">
                            <a:latin typeface="Cambria Math" panose="02040503050406030204" pitchFamily="18" charset="0"/>
                            <a:cs typeface="Times New Roman" panose="02020603050405020304" pitchFamily="18" charset="0"/>
                          </a:rPr>
                        </m:ctrlPr>
                      </m:sSubSupPr>
                      <m:e>
                        <m:r>
                          <a:rPr lang="en-IN" sz="1500" i="1">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2</m:t>
                        </m:r>
                      </m:sub>
                      <m:sup>
                        <m:r>
                          <a:rPr lang="en-IN" sz="1500" i="1">
                            <a:latin typeface="Cambria Math" panose="02040503050406030204" pitchFamily="18" charset="0"/>
                            <a:cs typeface="Times New Roman" panose="02020603050405020304" pitchFamily="18" charset="0"/>
                          </a:rPr>
                          <m:t>𝑡</m:t>
                        </m:r>
                      </m:sup>
                    </m:sSubSup>
                    <m:r>
                      <a:rPr lang="en-IN" sz="1500" i="1">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a:t>
                </a:r>
                <a:r>
                  <a:rPr lang="en-US" sz="1500" dirty="0">
                    <a:cs typeface="Times New Roman" panose="02020603050405020304" pitchFamily="18" charset="0"/>
                  </a:rPr>
                  <a:t> </a:t>
                </a:r>
                <a14:m>
                  <m:oMath xmlns:m="http://schemas.openxmlformats.org/officeDocument/2006/math">
                    <m:sSubSup>
                      <m:sSubSupPr>
                        <m:ctrlPr>
                          <a:rPr lang="en-US" sz="1500" i="1">
                            <a:latin typeface="Cambria Math" panose="02040503050406030204" pitchFamily="18" charset="0"/>
                            <a:cs typeface="Times New Roman" panose="02020603050405020304" pitchFamily="18" charset="0"/>
                          </a:rPr>
                        </m:ctrlPr>
                      </m:sSubSupPr>
                      <m:e>
                        <m:r>
                          <a:rPr lang="en-IN" sz="1500" i="1">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𝑘</m:t>
                        </m:r>
                      </m:sub>
                      <m:sup>
                        <m:r>
                          <a:rPr lang="en-IN" sz="1500" i="1">
                            <a:latin typeface="Cambria Math" panose="02040503050406030204" pitchFamily="18" charset="0"/>
                            <a:cs typeface="Times New Roman" panose="02020603050405020304" pitchFamily="18" charset="0"/>
                          </a:rPr>
                          <m:t>𝑡</m:t>
                        </m:r>
                      </m:sup>
                    </m:sSubSup>
                    <m:r>
                      <a:rPr lang="en-IN" sz="1500" i="1">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are evaluated. If </a:t>
                </a:r>
                <a14:m>
                  <m:oMath xmlns:m="http://schemas.openxmlformats.org/officeDocument/2006/math">
                    <m:sSubSup>
                      <m:sSubSupPr>
                        <m:ctrlPr>
                          <a:rPr lang="en-US" sz="1500" i="1">
                            <a:latin typeface="Cambria Math" panose="02040503050406030204" pitchFamily="18" charset="0"/>
                            <a:cs typeface="Times New Roman" panose="02020603050405020304" pitchFamily="18" charset="0"/>
                          </a:rPr>
                        </m:ctrlPr>
                      </m:sSubSupPr>
                      <m:e>
                        <m:r>
                          <a:rPr lang="en-IN" sz="1500" i="1">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m:t>
                        </m:r>
                      </m:sub>
                      <m:sup>
                        <m:r>
                          <a:rPr lang="en-IN" sz="1500" i="1">
                            <a:latin typeface="Cambria Math" panose="02040503050406030204" pitchFamily="18" charset="0"/>
                            <a:cs typeface="Times New Roman" panose="02020603050405020304" pitchFamily="18" charset="0"/>
                          </a:rPr>
                          <m:t>𝑡</m:t>
                        </m:r>
                      </m:sup>
                    </m:sSubSup>
                    <m:r>
                      <a:rPr lang="en-IN" sz="1500" i="1">
                        <a:latin typeface="Cambria Math" panose="02040503050406030204" pitchFamily="18" charset="0"/>
                        <a:cs typeface="Times New Roman" panose="02020603050405020304" pitchFamily="18" charset="0"/>
                      </a:rPr>
                      <m:t>𝑦</m:t>
                    </m:r>
                  </m:oMath>
                </a14:m>
                <a:r>
                  <a:rPr lang="en-US" sz="1500" dirty="0">
                    <a:latin typeface="Times New Roman" panose="02020603050405020304" pitchFamily="18" charset="0"/>
                    <a:cs typeface="Times New Roman" panose="02020603050405020304" pitchFamily="18" charset="0"/>
                  </a:rPr>
                  <a:t> is larger than any of the remaining R - 1 discriminant functions, no adjustment of weight vectors is needed, since the classification is correct.</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indicates that</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1</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1</m:t>
                          </m:r>
                        </m:sub>
                      </m:sSub>
                      <m:r>
                        <a:rPr lang="en-IN" sz="1500" b="0" i="1" smtClean="0">
                          <a:latin typeface="Cambria Math" panose="02040503050406030204" pitchFamily="18" charset="0"/>
                          <a:cs typeface="Times New Roman" panose="02020603050405020304" pitchFamily="18" charset="0"/>
                        </a:rPr>
                        <m:t>, </m:t>
                      </m:r>
                      <m:sSubSup>
                        <m:sSubSupPr>
                          <m:ctrlPr>
                            <a:rPr lang="en-IN" sz="1500" b="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2</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2</m:t>
                          </m:r>
                        </m:sub>
                      </m:sSub>
                      <m:r>
                        <a:rPr lang="en-IN" sz="1500" b="0" i="1" smtClean="0">
                          <a:latin typeface="Cambria Math" panose="02040503050406030204" pitchFamily="18" charset="0"/>
                          <a:cs typeface="Times New Roman" panose="02020603050405020304" pitchFamily="18" charset="0"/>
                        </a:rPr>
                        <m:t>……</m:t>
                      </m:r>
                      <m:sSubSup>
                        <m:sSubSupPr>
                          <m:ctrlPr>
                            <a:rPr lang="en-IN" sz="1500" b="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𝑅</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𝑅</m:t>
                          </m:r>
                        </m:sub>
                      </m:sSub>
                    </m:oMath>
                  </m:oMathPara>
                </a14:m>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4954626"/>
              </a:xfrm>
              <a:prstGeom prst="rect">
                <a:avLst/>
              </a:prstGeom>
              <a:blipFill>
                <a:blip r:embed="rId2"/>
                <a:stretch>
                  <a:fillRect l="-213" r="-213"/>
                </a:stretch>
              </a:blipFill>
            </p:spPr>
            <p:txBody>
              <a:bodyPr/>
              <a:lstStyle/>
              <a:p>
                <a:r>
                  <a:rPr lang="en-IN">
                    <a:noFill/>
                  </a:rPr>
                  <a:t> </a:t>
                </a:r>
              </a:p>
            </p:txBody>
          </p:sp>
        </mc:Fallback>
      </mc:AlternateContent>
    </p:spTree>
    <p:extLst>
      <p:ext uri="{BB962C8B-B14F-4D97-AF65-F5344CB8AC3E}">
        <p14:creationId xmlns:p14="http://schemas.microsoft.com/office/powerpoint/2010/main" val="293198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53</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579778" cy="5128648"/>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prime is again used to denote the weights after correction. If, however, for some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𝑚</m:t>
                    </m:r>
                  </m:oMath>
                </a14:m>
                <a:r>
                  <a:rPr lang="en-US" sz="1500" dirty="0">
                    <a:latin typeface="Times New Roman" panose="02020603050405020304" pitchFamily="18" charset="0"/>
                    <a:cs typeface="Times New Roman" panose="02020603050405020304" pitchFamily="18" charset="0"/>
                  </a:rPr>
                  <a:t> value we have </a:t>
                </a:r>
                <a14:m>
                  <m:oMath xmlns:m="http://schemas.openxmlformats.org/officeDocument/2006/math">
                    <m:sSubSup>
                      <m:sSubSupPr>
                        <m:ctrlPr>
                          <a:rPr lang="en-US" sz="1500" i="1" dirty="0" smtClean="0">
                            <a:latin typeface="Cambria Math" panose="02040503050406030204" pitchFamily="18" charset="0"/>
                            <a:cs typeface="Times New Roman" panose="02020603050405020304" pitchFamily="18" charset="0"/>
                          </a:rPr>
                        </m:ctrlPr>
                      </m:sSubSupPr>
                      <m:e>
                        <m:r>
                          <a:rPr lang="en-IN" sz="1500" b="0" i="1" dirty="0" smtClean="0">
                            <a:latin typeface="Cambria Math" panose="02040503050406030204" pitchFamily="18" charset="0"/>
                            <a:cs typeface="Times New Roman" panose="02020603050405020304" pitchFamily="18" charset="0"/>
                          </a:rPr>
                          <m:t>𝑤</m:t>
                        </m:r>
                      </m:e>
                      <m:sub>
                        <m:r>
                          <a:rPr lang="en-IN" sz="1500" b="0" i="1" dirty="0" smtClean="0">
                            <a:latin typeface="Cambria Math" panose="02040503050406030204" pitchFamily="18" charset="0"/>
                            <a:cs typeface="Times New Roman" panose="02020603050405020304" pitchFamily="18" charset="0"/>
                          </a:rPr>
                          <m:t>𝑖</m:t>
                        </m:r>
                      </m:sub>
                      <m:sup>
                        <m:r>
                          <a:rPr lang="en-IN" sz="1500" b="0" i="1" dirty="0" smtClean="0">
                            <a:latin typeface="Cambria Math" panose="02040503050406030204" pitchFamily="18" charset="0"/>
                            <a:cs typeface="Times New Roman" panose="02020603050405020304" pitchFamily="18" charset="0"/>
                          </a:rPr>
                          <m:t>𝑡</m:t>
                        </m:r>
                      </m:sup>
                    </m:sSubSup>
                    <m:r>
                      <a:rPr lang="en-IN" sz="1500" b="0" i="1" dirty="0" smtClean="0">
                        <a:latin typeface="Cambria Math" panose="02040503050406030204" pitchFamily="18" charset="0"/>
                        <a:cs typeface="Times New Roman" panose="02020603050405020304" pitchFamily="18" charset="0"/>
                      </a:rPr>
                      <m:t>𝑦</m:t>
                    </m:r>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𝑚</m:t>
                        </m:r>
                      </m:sub>
                      <m:sup>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𝑡</m:t>
                        </m:r>
                      </m:sup>
                    </m:sSubSup>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IN" sz="15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 then the updated weight vectors become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m:t>
                          </m:r>
                        </m:sub>
                      </m:sSub>
                      <m:r>
                        <a:rPr lang="en-IN" sz="1500" b="0" i="1" smtClean="0">
                          <a:latin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cs typeface="Times New Roman" panose="02020603050405020304" pitchFamily="18" charset="0"/>
                        </a:rPr>
                        <m:t>𝑐𝑦</m:t>
                      </m:r>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𝑚</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𝑚</m:t>
                          </m:r>
                        </m:sub>
                      </m:sSub>
                      <m:r>
                        <a:rPr lang="en-IN" sz="1500" b="0" i="1" smtClean="0">
                          <a:latin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cs typeface="Times New Roman" panose="02020603050405020304" pitchFamily="18" charset="0"/>
                        </a:rPr>
                        <m:t>𝑐𝑦</m:t>
                      </m:r>
                    </m:oMath>
                  </m:oMathPara>
                </a14:m>
                <a:endParaRPr lang="en-IN" sz="15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𝑘</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𝑘</m:t>
                          </m:r>
                        </m:sub>
                      </m:sSub>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𝑅</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matrix formula can be rewritten using the double-subscript notation for the weights as follows: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𝑖𝑗</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𝑖𝑗</m:t>
                          </m:r>
                        </m:sub>
                      </m:sSub>
                      <m:r>
                        <a:rPr lang="en-IN" sz="1500" b="0" i="1" smtClean="0">
                          <a:latin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cs typeface="Times New Roman" panose="02020603050405020304" pitchFamily="18" charset="0"/>
                        </a:rPr>
                        <m:t>𝑐</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𝑦</m:t>
                          </m:r>
                        </m:e>
                        <m:sub>
                          <m:r>
                            <a:rPr lang="en-IN" sz="1500" b="0" i="1" smtClean="0">
                              <a:latin typeface="Cambria Math" panose="02040503050406030204" pitchFamily="18" charset="0"/>
                              <a:cs typeface="Times New Roman" panose="02020603050405020304" pitchFamily="18" charset="0"/>
                            </a:rPr>
                            <m:t>𝑗</m:t>
                          </m:r>
                        </m:sub>
                      </m:sSub>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𝑗</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a:latin typeface="Cambria Math" panose="02040503050406030204" pitchFamily="18" charset="0"/>
                              <a:cs typeface="Times New Roman" panose="02020603050405020304" pitchFamily="18" charset="0"/>
                            </a:rPr>
                          </m:ctrlPr>
                        </m:sSubSupPr>
                        <m:e>
                          <m:r>
                            <a:rPr lang="en-IN" sz="1500" i="1">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𝑚</m:t>
                          </m:r>
                          <m:r>
                            <a:rPr lang="en-IN" sz="1500" i="1">
                              <a:latin typeface="Cambria Math" panose="02040503050406030204" pitchFamily="18" charset="0"/>
                              <a:cs typeface="Times New Roman" panose="02020603050405020304" pitchFamily="18" charset="0"/>
                            </a:rPr>
                            <m:t>𝑗</m:t>
                          </m:r>
                        </m:sub>
                        <m:sup>
                          <m:r>
                            <a:rPr lang="en-IN" sz="1500" i="1">
                              <a:latin typeface="Cambria Math" panose="02040503050406030204" pitchFamily="18" charset="0"/>
                              <a:cs typeface="Times New Roman" panose="02020603050405020304" pitchFamily="18" charset="0"/>
                            </a:rPr>
                            <m:t>′</m:t>
                          </m:r>
                        </m:sup>
                      </m:sSubSup>
                      <m:r>
                        <a:rPr lang="en-IN" sz="1500" i="1">
                          <a:latin typeface="Cambria Math" panose="02040503050406030204" pitchFamily="18" charset="0"/>
                          <a:cs typeface="Times New Roman" panose="02020603050405020304" pitchFamily="18" charset="0"/>
                        </a:rPr>
                        <m:t>=</m:t>
                      </m:r>
                      <m:sSub>
                        <m:sSubPr>
                          <m:ctrlPr>
                            <a:rPr lang="en-IN"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𝑚</m:t>
                          </m:r>
                          <m:r>
                            <a:rPr lang="en-IN" sz="1500" i="1">
                              <a:latin typeface="Cambria Math" panose="02040503050406030204" pitchFamily="18" charset="0"/>
                              <a:cs typeface="Times New Roman" panose="02020603050405020304" pitchFamily="18" charset="0"/>
                            </a:rPr>
                            <m:t>𝑗</m:t>
                          </m:r>
                        </m:sub>
                      </m:sSub>
                      <m:r>
                        <a:rPr lang="en-IN" sz="1500" b="0" i="1" smtClean="0">
                          <a:latin typeface="Cambria Math" panose="02040503050406030204" pitchFamily="18" charset="0"/>
                          <a:cs typeface="Times New Roman" panose="02020603050405020304" pitchFamily="18" charset="0"/>
                        </a:rPr>
                        <m:t>−</m:t>
                      </m:r>
                      <m:r>
                        <a:rPr lang="en-IN" sz="1500" i="1">
                          <a:latin typeface="Cambria Math" panose="02040503050406030204" pitchFamily="18" charset="0"/>
                          <a:cs typeface="Times New Roman" panose="02020603050405020304" pitchFamily="18" charset="0"/>
                        </a:rPr>
                        <m:t>𝑐</m:t>
                      </m:r>
                      <m:sSub>
                        <m:sSubPr>
                          <m:ctrlPr>
                            <a:rPr lang="en-IN"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𝑗</m:t>
                          </m:r>
                        </m:sub>
                      </m:sSub>
                      <m:r>
                        <a:rPr lang="en-IN" sz="1500" i="1">
                          <a:latin typeface="Cambria Math" panose="02040503050406030204" pitchFamily="18" charset="0"/>
                          <a:cs typeface="Times New Roman" panose="02020603050405020304" pitchFamily="18" charset="0"/>
                        </a:rPr>
                        <m:t>  </m:t>
                      </m:r>
                      <m:r>
                        <a:rPr lang="en-IN" sz="1500" i="1">
                          <a:latin typeface="Cambria Math" panose="02040503050406030204" pitchFamily="18" charset="0"/>
                          <a:cs typeface="Times New Roman" panose="02020603050405020304" pitchFamily="18" charset="0"/>
                        </a:rPr>
                        <m:t>𝑓𝑜𝑟</m:t>
                      </m:r>
                      <m:r>
                        <a:rPr lang="en-IN" sz="1500" i="1">
                          <a:latin typeface="Cambria Math" panose="02040503050406030204" pitchFamily="18" charset="0"/>
                          <a:cs typeface="Times New Roman" panose="02020603050405020304" pitchFamily="18" charset="0"/>
                        </a:rPr>
                        <m:t> </m:t>
                      </m:r>
                      <m:r>
                        <a:rPr lang="en-IN" sz="1500" i="1">
                          <a:latin typeface="Cambria Math" panose="02040503050406030204" pitchFamily="18" charset="0"/>
                          <a:cs typeface="Times New Roman" panose="02020603050405020304" pitchFamily="18" charset="0"/>
                        </a:rPr>
                        <m:t>𝑗</m:t>
                      </m:r>
                      <m:r>
                        <a:rPr lang="en-IN" sz="1500" i="1">
                          <a:latin typeface="Cambria Math" panose="02040503050406030204" pitchFamily="18" charset="0"/>
                          <a:cs typeface="Times New Roman" panose="02020603050405020304" pitchFamily="18" charset="0"/>
                        </a:rPr>
                        <m:t>=1,2,…</m:t>
                      </m:r>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𝑘𝑗</m:t>
                          </m:r>
                        </m:sub>
                        <m:sup>
                          <m:r>
                            <a:rPr lang="en-IN" sz="1500" b="0" i="1" smtClean="0">
                              <a:latin typeface="Cambria Math" panose="02040503050406030204" pitchFamily="18" charset="0"/>
                              <a:cs typeface="Times New Roman" panose="02020603050405020304" pitchFamily="18" charset="0"/>
                            </a:rPr>
                            <m:t>′</m:t>
                          </m:r>
                        </m:sup>
                      </m:sSubSup>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𝑘𝑗</m:t>
                          </m:r>
                        </m:sub>
                      </m:sSub>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𝑅</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can be seen from Eq. that the weight value of the connection between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𝑖</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output and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𝑗</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component of the input is supplemented with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𝑐𝑦</m:t>
                        </m:r>
                      </m:e>
                      <m:sub>
                        <m:r>
                          <a:rPr lang="en-IN" sz="1500" b="0" i="1" dirty="0" smtClean="0">
                            <a:latin typeface="Cambria Math" panose="02040503050406030204" pitchFamily="18" charset="0"/>
                            <a:cs typeface="Times New Roman" panose="02020603050405020304" pitchFamily="18" charset="0"/>
                          </a:rPr>
                          <m:t>𝑗</m:t>
                        </m:r>
                      </m:sub>
                    </m:sSub>
                  </m:oMath>
                </a14:m>
                <a:r>
                  <a:rPr lang="en-US" sz="1500" dirty="0">
                    <a:latin typeface="Times New Roman" panose="02020603050405020304" pitchFamily="18" charset="0"/>
                    <a:cs typeface="Times New Roman" panose="02020603050405020304" pitchFamily="18" charset="0"/>
                  </a:rPr>
                  <a:t> if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𝑖</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output is too small.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weight value toward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𝑚</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output from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𝑗</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component of the input is reduced by </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𝑐𝑦</m:t>
                        </m:r>
                      </m:e>
                      <m:sub>
                        <m:r>
                          <a:rPr lang="en-IN" sz="1500" i="1" dirty="0">
                            <a:latin typeface="Cambria Math" panose="02040503050406030204" pitchFamily="18" charset="0"/>
                            <a:cs typeface="Times New Roman" panose="02020603050405020304" pitchFamily="18" charset="0"/>
                          </a:rPr>
                          <m:t>𝑗</m:t>
                        </m:r>
                      </m:sub>
                    </m:sSub>
                  </m:oMath>
                </a14:m>
                <a:r>
                  <a:rPr lang="en-US" sz="1500" dirty="0">
                    <a:latin typeface="Times New Roman" panose="02020603050405020304" pitchFamily="18" charset="0"/>
                    <a:cs typeface="Times New Roman" panose="02020603050405020304" pitchFamily="18" charset="0"/>
                  </a:rPr>
                  <a:t> if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𝑚</m:t>
                    </m:r>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𝑡h</m:t>
                    </m:r>
                  </m:oMath>
                </a14:m>
                <a:r>
                  <a:rPr lang="en-US" sz="1500" dirty="0">
                    <a:latin typeface="Times New Roman" panose="02020603050405020304" pitchFamily="18" charset="0"/>
                    <a:cs typeface="Times New Roman" panose="02020603050405020304" pitchFamily="18" charset="0"/>
                  </a:rPr>
                  <a:t> output is excessive.</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So far in this chapter we have been dealing with the augmented pattern vector y with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𝑛</m:t>
                    </m:r>
                    <m:r>
                      <a:rPr lang="en-US" sz="1500" i="1" dirty="0" smtClean="0">
                        <a:latin typeface="Cambria Math" panose="02040503050406030204" pitchFamily="18" charset="0"/>
                        <a:cs typeface="Times New Roman" panose="02020603050405020304" pitchFamily="18" charset="0"/>
                      </a:rPr>
                      <m:t> + 1)′</m:t>
                    </m:r>
                    <m:r>
                      <a:rPr lang="en-US" sz="1500" i="1" dirty="0" err="1">
                        <a:latin typeface="Cambria Math" panose="02040503050406030204" pitchFamily="18" charset="0"/>
                        <a:cs typeface="Times New Roman" panose="02020603050405020304" pitchFamily="18" charset="0"/>
                      </a:rPr>
                      <m:t>𝑡h</m:t>
                    </m:r>
                    <m:r>
                      <a:rPr lang="en-US" sz="1500" i="1" dirty="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component always of fixed value + 1.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is somewhat instructive to take a different look at this fixed component of the pattern vector to gain better insight into the perceptron's thresholding operation.</a:t>
                </a: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579778" cy="5128648"/>
              </a:xfrm>
              <a:prstGeom prst="rect">
                <a:avLst/>
              </a:prstGeom>
              <a:blipFill>
                <a:blip r:embed="rId2"/>
                <a:stretch>
                  <a:fillRect l="-213" r="-213" b="-476"/>
                </a:stretch>
              </a:blipFill>
            </p:spPr>
            <p:txBody>
              <a:bodyPr/>
              <a:lstStyle/>
              <a:p>
                <a:r>
                  <a:rPr lang="en-IN">
                    <a:noFill/>
                  </a:rPr>
                  <a:t> </a:t>
                </a:r>
              </a:p>
            </p:txBody>
          </p:sp>
        </mc:Fallback>
      </mc:AlternateContent>
    </p:spTree>
    <p:extLst>
      <p:ext uri="{BB962C8B-B14F-4D97-AF65-F5344CB8AC3E}">
        <p14:creationId xmlns:p14="http://schemas.microsoft.com/office/powerpoint/2010/main" val="148953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54</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282110" y="3886200"/>
                <a:ext cx="8709489" cy="2573012"/>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Figure shows the perceptron-based dichotomizer in which the augmented pattern component is </a:t>
                </a:r>
                <a14:m>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𝑦</m:t>
                        </m:r>
                      </m:e>
                      <m:sub>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sub>
                    </m:sSub>
                    <m:r>
                      <a:rPr lang="en-IN" sz="1500" b="0" i="1" smtClean="0">
                        <a:latin typeface="Cambria Math" panose="02040503050406030204" pitchFamily="18" charset="0"/>
                        <a:cs typeface="Times New Roman" panose="02020603050405020304" pitchFamily="18" charset="0"/>
                      </a:rPr>
                      <m:t>=−1</m:t>
                    </m:r>
                  </m:oMath>
                </a14:m>
                <a:r>
                  <a:rPr lang="en-US" sz="1500" dirty="0">
                    <a:latin typeface="Times New Roman" panose="02020603050405020304" pitchFamily="18" charset="0"/>
                    <a:cs typeface="Times New Roman" panose="02020603050405020304" pitchFamily="18" charset="0"/>
                  </a:rPr>
                  <a:t>.</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Let us assume now that the neuron is excited as in Figure (a). We can now write that</a:t>
                </a:r>
              </a:p>
              <a:p>
                <a:pPr algn="just">
                  <a:lnSpc>
                    <a:spcPct val="125000"/>
                  </a:lnSpc>
                </a:pPr>
                <a14:m>
                  <m:oMathPara xmlns:m="http://schemas.openxmlformats.org/officeDocument/2006/math">
                    <m:oMathParaPr>
                      <m:jc m:val="centerGroup"/>
                    </m:oMathParaPr>
                    <m:oMath xmlns:m="http://schemas.openxmlformats.org/officeDocument/2006/math">
                      <m:r>
                        <a:rPr lang="en-IN" sz="1500" b="0" i="1" smtClean="0">
                          <a:latin typeface="Cambria Math" panose="02040503050406030204" pitchFamily="18" charset="0"/>
                          <a:cs typeface="Times New Roman" panose="02020603050405020304" pitchFamily="18" charset="0"/>
                        </a:rPr>
                        <m:t>𝑛𝑒𝑡</m:t>
                      </m:r>
                      <m:r>
                        <a:rPr lang="en-IN" sz="1500" b="0" i="1" smtClean="0">
                          <a:latin typeface="Cambria Math" panose="02040503050406030204" pitchFamily="18" charset="0"/>
                          <a:cs typeface="Times New Roman" panose="02020603050405020304" pitchFamily="18" charset="0"/>
                        </a:rPr>
                        <m:t>=</m:t>
                      </m:r>
                      <m:sSup>
                        <m:sSupPr>
                          <m:ctrlPr>
                            <a:rPr lang="en-IN" sz="1500" b="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𝑤</m:t>
                          </m:r>
                        </m:e>
                        <m:sup>
                          <m:r>
                            <a:rPr lang="en-IN" sz="1500" b="0" i="1" smtClean="0">
                              <a:latin typeface="Cambria Math" panose="02040503050406030204" pitchFamily="18" charset="0"/>
                              <a:cs typeface="Times New Roman" panose="02020603050405020304" pitchFamily="18" charset="0"/>
                            </a:rPr>
                            <m:t>𝑡</m:t>
                          </m:r>
                        </m:sup>
                      </m:sSup>
                      <m:r>
                        <a:rPr lang="en-IN" sz="1500" b="0" i="1" smtClean="0">
                          <a:latin typeface="Cambria Math" panose="02040503050406030204" pitchFamily="18" charset="0"/>
                          <a:cs typeface="Times New Roman" panose="02020603050405020304" pitchFamily="18" charset="0"/>
                        </a:rPr>
                        <m:t>𝑥</m:t>
                      </m:r>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sub>
                      </m:sSub>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Denoting</a:t>
                </a:r>
                <a14:m>
                  <m:oMath xmlns:m="http://schemas.openxmlformats.org/officeDocument/2006/math">
                    <m:sSub>
                      <m:sSubPr>
                        <m:ctrlPr>
                          <a:rPr lang="en-IN" sz="1500" i="1">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 </m:t>
                        </m:r>
                        <m:r>
                          <a:rPr lang="en-IN" sz="1500" i="1">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sub>
                    </m:sSub>
                  </m:oMath>
                </a14:m>
                <a:r>
                  <a:rPr lang="en-US" sz="1500" dirty="0">
                    <a:latin typeface="Times New Roman" panose="02020603050405020304" pitchFamily="18" charset="0"/>
                    <a:cs typeface="Times New Roman" panose="02020603050405020304" pitchFamily="18" charset="0"/>
                  </a:rPr>
                  <a:t> as the neuron activation threshold, or bias, value equals T</a:t>
                </a:r>
              </a:p>
              <a:p>
                <a:pPr algn="just">
                  <a:lnSpc>
                    <a:spcPct val="125000"/>
                  </a:lnSpc>
                </a:pPr>
                <a14:m>
                  <m:oMathPara xmlns:m="http://schemas.openxmlformats.org/officeDocument/2006/math">
                    <m:oMathParaPr>
                      <m:jc m:val="centerGroup"/>
                    </m:oMathParaPr>
                    <m:oMath xmlns:m="http://schemas.openxmlformats.org/officeDocument/2006/math">
                      <m:r>
                        <a:rPr lang="en-IN" sz="1500" b="0" i="1" smtClean="0">
                          <a:latin typeface="Cambria Math" panose="02040503050406030204" pitchFamily="18" charset="0"/>
                          <a:cs typeface="Times New Roman" panose="02020603050405020304" pitchFamily="18" charset="0"/>
                        </a:rPr>
                        <m:t>𝑇</m:t>
                      </m:r>
                      <m:r>
                        <a:rPr lang="en-IN" sz="1500" b="0" i="1" smtClean="0">
                          <a:latin typeface="Cambria Math" panose="02040503050406030204" pitchFamily="18" charset="0"/>
                          <a:cs typeface="Times New Roman" panose="02020603050405020304" pitchFamily="18" charset="0"/>
                        </a:rPr>
                        <m:t>≜</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𝑛</m:t>
                          </m:r>
                          <m:r>
                            <a:rPr lang="en-IN" sz="1500" b="0" i="1" smtClean="0">
                              <a:latin typeface="Cambria Math" panose="02040503050406030204" pitchFamily="18" charset="0"/>
                              <a:cs typeface="Times New Roman" panose="02020603050405020304" pitchFamily="18" charset="0"/>
                            </a:rPr>
                            <m:t>+1</m:t>
                          </m:r>
                        </m:sub>
                      </m:sSub>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becomes obvious that the output of the neuron can be expressed as</a:t>
                </a:r>
              </a:p>
              <a:p>
                <a:pPr algn="just">
                  <a:lnSpc>
                    <a:spcPct val="125000"/>
                  </a:lnSpc>
                </a:pPr>
                <a14:m>
                  <m:oMathPara xmlns:m="http://schemas.openxmlformats.org/officeDocument/2006/math">
                    <m:oMathParaPr>
                      <m:jc m:val="centerGroup"/>
                    </m:oMathParaPr>
                    <m:oMath xmlns:m="http://schemas.openxmlformats.org/officeDocument/2006/math">
                      <m:r>
                        <a:rPr lang="en-IN" sz="1500" b="0" i="1" smtClean="0">
                          <a:latin typeface="Cambria Math" panose="02040503050406030204" pitchFamily="18" charset="0"/>
                          <a:cs typeface="Times New Roman" panose="02020603050405020304" pitchFamily="18" charset="0"/>
                        </a:rPr>
                        <m:t>𝑓</m:t>
                      </m:r>
                      <m:d>
                        <m:dPr>
                          <m:ctrlPr>
                            <a:rPr lang="en-IN" sz="1500" b="0" i="1" smtClean="0">
                              <a:latin typeface="Cambria Math" panose="02040503050406030204" pitchFamily="18" charset="0"/>
                              <a:cs typeface="Times New Roman" panose="02020603050405020304" pitchFamily="18" charset="0"/>
                            </a:rPr>
                          </m:ctrlPr>
                        </m:dPr>
                        <m:e>
                          <m:r>
                            <a:rPr lang="en-IN" sz="1500" b="0" i="1" smtClean="0">
                              <a:latin typeface="Cambria Math" panose="02040503050406030204" pitchFamily="18" charset="0"/>
                              <a:cs typeface="Times New Roman" panose="02020603050405020304" pitchFamily="18" charset="0"/>
                            </a:rPr>
                            <m:t>𝑛𝑒𝑡</m:t>
                          </m:r>
                        </m:e>
                      </m:d>
                      <m:r>
                        <a:rPr lang="en-IN" sz="1500" b="0" i="1" smtClean="0">
                          <a:latin typeface="Cambria Math" panose="02040503050406030204" pitchFamily="18" charset="0"/>
                          <a:cs typeface="Times New Roman" panose="02020603050405020304" pitchFamily="18" charset="0"/>
                        </a:rPr>
                        <m:t>=</m:t>
                      </m:r>
                      <m:d>
                        <m:dPr>
                          <m:begChr m:val="{"/>
                          <m:endChr m:val=""/>
                          <m:ctrlPr>
                            <a:rPr lang="en-IN" sz="15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500" b="0" i="1" smtClean="0">
                                  <a:latin typeface="Cambria Math" panose="02040503050406030204" pitchFamily="18" charset="0"/>
                                  <a:cs typeface="Times New Roman" panose="02020603050405020304" pitchFamily="18" charset="0"/>
                                </a:rPr>
                              </m:ctrlPr>
                            </m:mPr>
                            <m:mr>
                              <m:e>
                                <m:r>
                                  <m:rPr>
                                    <m:brk m:alnAt="7"/>
                                  </m:rPr>
                                  <a:rPr lang="en-IN" sz="1500" b="0" i="1" smtClean="0">
                                    <a:latin typeface="Cambria Math" panose="02040503050406030204" pitchFamily="18" charset="0"/>
                                    <a:ea typeface="Cambria Math" panose="02040503050406030204" pitchFamily="18" charset="0"/>
                                    <a:cs typeface="Times New Roman" panose="02020603050405020304" pitchFamily="18" charset="0"/>
                                  </a:rPr>
                                  <m:t>&gt;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0        </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sz="15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𝑤</m:t>
                                    </m:r>
                                  </m:e>
                                  <m:sup>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𝑡</m:t>
                                    </m:r>
                                  </m:sup>
                                </m:sSup>
                                <m:r>
                                  <m:rPr>
                                    <m:brk m:alnAt="7"/>
                                  </m:rP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&gt;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𝑇</m:t>
                                </m:r>
                              </m:e>
                            </m:mr>
                            <m:mr>
                              <m:e>
                                <m:r>
                                  <a:rPr lang="en-IN" sz="1500" b="0" i="1" smtClean="0">
                                    <a:latin typeface="Cambria Math" panose="02040503050406030204" pitchFamily="18" charset="0"/>
                                    <a:ea typeface="Cambria Math" panose="02040503050406030204" pitchFamily="18" charset="0"/>
                                    <a:cs typeface="Times New Roman" panose="02020603050405020304" pitchFamily="18" charset="0"/>
                                  </a:rPr>
                                  <m:t>&lt;0        </m:t>
                                </m:r>
                                <m:r>
                                  <m:rPr>
                                    <m:brk m:alnAt="7"/>
                                  </m:rPr>
                                  <a:rPr lang="en-IN" sz="1500" i="1">
                                    <a:latin typeface="Cambria Math" panose="02040503050406030204" pitchFamily="18" charset="0"/>
                                    <a:ea typeface="Cambria Math" panose="02040503050406030204" pitchFamily="18" charset="0"/>
                                    <a:cs typeface="Times New Roman" panose="02020603050405020304" pitchFamily="18" charset="0"/>
                                  </a:rPr>
                                  <m:t>𝑓</m:t>
                                </m:r>
                                <m:r>
                                  <a:rPr lang="en-IN" sz="1500" i="1">
                                    <a:latin typeface="Cambria Math" panose="02040503050406030204" pitchFamily="18" charset="0"/>
                                    <a:ea typeface="Cambria Math" panose="02040503050406030204" pitchFamily="18" charset="0"/>
                                    <a:cs typeface="Times New Roman" panose="02020603050405020304" pitchFamily="18" charset="0"/>
                                  </a:rPr>
                                  <m:t>𝑜𝑟</m:t>
                                </m:r>
                                <m:r>
                                  <a:rPr lang="en-IN" sz="1500"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sz="15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ea typeface="Cambria Math" panose="02040503050406030204" pitchFamily="18" charset="0"/>
                                        <a:cs typeface="Times New Roman" panose="02020603050405020304" pitchFamily="18" charset="0"/>
                                      </a:rPr>
                                      <m:t>𝑤</m:t>
                                    </m:r>
                                  </m:e>
                                  <m:sup>
                                    <m:r>
                                      <a:rPr lang="en-IN" sz="1500" i="1">
                                        <a:latin typeface="Cambria Math" panose="02040503050406030204" pitchFamily="18" charset="0"/>
                                        <a:ea typeface="Cambria Math" panose="02040503050406030204" pitchFamily="18" charset="0"/>
                                        <a:cs typeface="Times New Roman" panose="02020603050405020304" pitchFamily="18" charset="0"/>
                                      </a:rPr>
                                      <m:t>𝑡</m:t>
                                    </m:r>
                                  </m:sup>
                                </m:sSup>
                                <m:r>
                                  <m:rPr>
                                    <m:brk m:alnAt="7"/>
                                  </m:rPr>
                                  <a:rPr lang="en-IN" sz="1500" i="1">
                                    <a:latin typeface="Cambria Math" panose="02040503050406030204" pitchFamily="18" charset="0"/>
                                    <a:ea typeface="Cambria Math" panose="02040503050406030204" pitchFamily="18" charset="0"/>
                                    <a:cs typeface="Times New Roman" panose="02020603050405020304" pitchFamily="18" charset="0"/>
                                  </a:rPr>
                                  <m:t>𝑥</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&lt;</m:t>
                                </m:r>
                                <m:r>
                                  <a:rPr lang="en-IN" sz="1500" i="1">
                                    <a:latin typeface="Cambria Math" panose="02040503050406030204" pitchFamily="18" charset="0"/>
                                    <a:ea typeface="Cambria Math" panose="02040503050406030204" pitchFamily="18" charset="0"/>
                                    <a:cs typeface="Times New Roman" panose="02020603050405020304" pitchFamily="18" charset="0"/>
                                  </a:rPr>
                                  <m:t>𝑇</m:t>
                                </m:r>
                              </m:e>
                            </m:mr>
                          </m:m>
                        </m:e>
                      </m:d>
                    </m:oMath>
                  </m:oMathPara>
                </a14:m>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2110" y="3886200"/>
                <a:ext cx="8709489" cy="2573012"/>
              </a:xfrm>
              <a:prstGeom prst="rect">
                <a:avLst/>
              </a:prstGeom>
              <a:blipFill>
                <a:blip r:embed="rId2"/>
                <a:stretch>
                  <a:fillRect l="-210"/>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E77B6C65-AF02-4BBF-B14C-10F9E6DD17BB}"/>
              </a:ext>
            </a:extLst>
          </p:cNvPr>
          <p:cNvPicPr>
            <a:picLocks noChangeAspect="1"/>
          </p:cNvPicPr>
          <p:nvPr/>
        </p:nvPicPr>
        <p:blipFill>
          <a:blip r:embed="rId3"/>
          <a:stretch>
            <a:fillRect/>
          </a:stretch>
        </p:blipFill>
        <p:spPr>
          <a:xfrm>
            <a:off x="1219200" y="1313988"/>
            <a:ext cx="6838950" cy="2600325"/>
          </a:xfrm>
          <a:prstGeom prst="rect">
            <a:avLst/>
          </a:prstGeom>
        </p:spPr>
      </p:pic>
    </p:spTree>
    <p:extLst>
      <p:ext uri="{BB962C8B-B14F-4D97-AF65-F5344CB8AC3E}">
        <p14:creationId xmlns:p14="http://schemas.microsoft.com/office/powerpoint/2010/main" val="400914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55</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304800" y="1493776"/>
                <a:ext cx="8579778" cy="4104842"/>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activation function expressed now in the form of f(</a:t>
                </a:r>
                <a14:m>
                  <m:oMath xmlns:m="http://schemas.openxmlformats.org/officeDocument/2006/math">
                    <m:sSup>
                      <m:sSupPr>
                        <m:ctrlPr>
                          <a:rPr lang="en-IN" sz="1500" i="1">
                            <a:latin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cs typeface="Times New Roman" panose="02020603050405020304" pitchFamily="18" charset="0"/>
                          </a:rPr>
                          <m:t>𝑤</m:t>
                        </m:r>
                      </m:e>
                      <m:sup>
                        <m:r>
                          <a:rPr lang="en-IN" sz="1500" i="1">
                            <a:latin typeface="Cambria Math" panose="02040503050406030204" pitchFamily="18" charset="0"/>
                            <a:cs typeface="Times New Roman" panose="02020603050405020304" pitchFamily="18" charset="0"/>
                          </a:rPr>
                          <m:t>𝑡</m:t>
                        </m:r>
                      </m:sup>
                    </m:sSup>
                    <m:r>
                      <a:rPr lang="en-IN" sz="1500" i="1">
                        <a:latin typeface="Cambria Math" panose="02040503050406030204" pitchFamily="18" charset="0"/>
                        <a:cs typeface="Times New Roman" panose="02020603050405020304" pitchFamily="18" charset="0"/>
                      </a:rPr>
                      <m:t>𝑥</m:t>
                    </m:r>
                  </m:oMath>
                </a14:m>
                <a:r>
                  <a:rPr lang="en-US" sz="1500" dirty="0">
                    <a:latin typeface="Times New Roman" panose="02020603050405020304" pitchFamily="18" charset="0"/>
                    <a:cs typeface="Times New Roman" panose="02020603050405020304" pitchFamily="18" charset="0"/>
                  </a:rPr>
                  <a:t>) with </a:t>
                </a:r>
                <a14:m>
                  <m:oMath xmlns:m="http://schemas.openxmlformats.org/officeDocument/2006/math">
                    <m:sSup>
                      <m:sSupPr>
                        <m:ctrlPr>
                          <a:rPr lang="en-IN" sz="1500" i="1">
                            <a:latin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cs typeface="Times New Roman" panose="02020603050405020304" pitchFamily="18" charset="0"/>
                          </a:rPr>
                          <m:t>𝑤</m:t>
                        </m:r>
                      </m:e>
                      <m:sup>
                        <m:r>
                          <a:rPr lang="en-IN" sz="1500" i="1">
                            <a:latin typeface="Cambria Math" panose="02040503050406030204" pitchFamily="18" charset="0"/>
                            <a:cs typeface="Times New Roman" panose="02020603050405020304" pitchFamily="18" charset="0"/>
                          </a:rPr>
                          <m:t>𝑡</m:t>
                        </m:r>
                      </m:sup>
                    </m:sSup>
                    <m:r>
                      <a:rPr lang="en-IN" sz="1500" i="1">
                        <a:latin typeface="Cambria Math" panose="02040503050406030204" pitchFamily="18" charset="0"/>
                        <a:cs typeface="Times New Roman" panose="02020603050405020304" pitchFamily="18" charset="0"/>
                      </a:rPr>
                      <m:t>𝑥</m:t>
                    </m:r>
                  </m:oMath>
                </a14:m>
                <a:r>
                  <a:rPr lang="en-US" sz="1500" dirty="0">
                    <a:latin typeface="Times New Roman" panose="02020603050405020304" pitchFamily="18" charset="0"/>
                    <a:cs typeface="Times New Roman" panose="02020603050405020304" pitchFamily="18" charset="0"/>
                  </a:rPr>
                  <a:t> as an argument is shown in Figure (b).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figure shows an activation function of a neuron with the positive threshold value, T &gt; 0, and sketched versus nonaugmented activation </a:t>
                </a:r>
                <a14:m>
                  <m:oMath xmlns:m="http://schemas.openxmlformats.org/officeDocument/2006/math">
                    <m:sSup>
                      <m:sSupPr>
                        <m:ctrlPr>
                          <a:rPr lang="en-IN" sz="1500" i="1">
                            <a:latin typeface="Cambria Math" panose="02040503050406030204" pitchFamily="18" charset="0"/>
                            <a:cs typeface="Times New Roman" panose="02020603050405020304" pitchFamily="18" charset="0"/>
                          </a:rPr>
                        </m:ctrlPr>
                      </m:sSupPr>
                      <m:e>
                        <m:r>
                          <a:rPr lang="en-IN" sz="1500" i="1">
                            <a:latin typeface="Cambria Math" panose="02040503050406030204" pitchFamily="18" charset="0"/>
                            <a:cs typeface="Times New Roman" panose="02020603050405020304" pitchFamily="18" charset="0"/>
                          </a:rPr>
                          <m:t>𝑤</m:t>
                        </m:r>
                      </m:e>
                      <m:sup>
                        <m:r>
                          <a:rPr lang="en-IN" sz="1500" i="1">
                            <a:latin typeface="Cambria Math" panose="02040503050406030204" pitchFamily="18" charset="0"/>
                            <a:cs typeface="Times New Roman" panose="02020603050405020304" pitchFamily="18" charset="0"/>
                          </a:rPr>
                          <m:t>𝑡</m:t>
                        </m:r>
                      </m:sup>
                    </m:sSup>
                    <m:r>
                      <a:rPr lang="en-IN" sz="1500" i="1">
                        <a:latin typeface="Cambria Math" panose="02040503050406030204" pitchFamily="18" charset="0"/>
                        <a:cs typeface="Times New Roman" panose="02020603050405020304" pitchFamily="18" charset="0"/>
                      </a:rPr>
                      <m:t>𝑥</m:t>
                    </m:r>
                  </m:oMath>
                </a14:m>
                <a:r>
                  <a:rPr lang="en-US" sz="1500" dirty="0">
                    <a:latin typeface="Times New Roman" panose="02020603050405020304" pitchFamily="18" charset="0"/>
                    <a:cs typeface="Times New Roman" panose="02020603050405020304" pitchFamily="18" charset="0"/>
                  </a:rPr>
                  <a:t> .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is instructive to notice that now the </a:t>
                </a:r>
                <a14:m>
                  <m:oMath xmlns:m="http://schemas.openxmlformats.org/officeDocument/2006/math">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𝑛</m:t>
                    </m:r>
                    <m:r>
                      <a:rPr lang="en-US" sz="1500" i="1" dirty="0" smtClean="0">
                        <a:latin typeface="Cambria Math" panose="02040503050406030204" pitchFamily="18" charset="0"/>
                        <a:cs typeface="Times New Roman" panose="02020603050405020304" pitchFamily="18" charset="0"/>
                      </a:rPr>
                      <m:t> + 1)′</m:t>
                    </m:r>
                    <m:r>
                      <a:rPr lang="en-US" sz="1500" i="1" dirty="0" err="1">
                        <a:latin typeface="Cambria Math" panose="02040503050406030204" pitchFamily="18" charset="0"/>
                        <a:cs typeface="Times New Roman" panose="02020603050405020304" pitchFamily="18" charset="0"/>
                      </a:rPr>
                      <m:t>𝑡h</m:t>
                    </m:r>
                    <m:r>
                      <a:rPr lang="en-US" sz="1500" i="1" dirty="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weight value is equal to the threshold T, and the neuron is excited if the weighted sum of the original unaugmented pattern exceeds the threshold value T.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Otherwise, the neuron remains inhibited. The nonzero threshold value causes the neuron to behave as a biased device with T being its bias level.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It is important to stress again that from the training viewpoint, any value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𝑦</m:t>
                        </m:r>
                      </m:e>
                      <m:sub>
                        <m:r>
                          <a:rPr lang="en-IN" sz="1500" b="0" i="1" dirty="0" smtClean="0">
                            <a:latin typeface="Cambria Math" panose="02040503050406030204" pitchFamily="18" charset="0"/>
                            <a:cs typeface="Times New Roman" panose="02020603050405020304" pitchFamily="18" charset="0"/>
                          </a:rPr>
                          <m:t>𝑛</m:t>
                        </m:r>
                        <m:r>
                          <a:rPr lang="en-IN" sz="1500" b="0" i="1" dirty="0" smtClean="0">
                            <a:latin typeface="Cambria Math" panose="02040503050406030204" pitchFamily="18" charset="0"/>
                            <a:cs typeface="Times New Roman" panose="02020603050405020304" pitchFamily="18" charset="0"/>
                          </a:rPr>
                          <m:t>+1</m:t>
                        </m:r>
                      </m:sub>
                    </m:sSub>
                    <m:r>
                      <a:rPr lang="en-IN" sz="1500" b="0" i="1" dirty="0" smtClean="0">
                        <a:latin typeface="Cambria Math" panose="02040503050406030204" pitchFamily="18" charset="0"/>
                        <a:cs typeface="Times New Roman" panose="02020603050405020304" pitchFamily="18" charset="0"/>
                      </a:rPr>
                      <m:t>=</m:t>
                    </m:r>
                    <m:r>
                      <a:rPr lang="en-IN" sz="1500" b="0" i="1" dirty="0" smtClean="0">
                        <a:latin typeface="Cambria Math" panose="02040503050406030204" pitchFamily="18" charset="0"/>
                        <a:cs typeface="Times New Roman" panose="02020603050405020304" pitchFamily="18" charset="0"/>
                      </a:rPr>
                      <m:t>𝑐𝑜𝑛𝑠𝑡</m:t>
                    </m:r>
                  </m:oMath>
                </a14:m>
                <a:r>
                  <a:rPr lang="en-US" sz="1500" dirty="0">
                    <a:latin typeface="Times New Roman" panose="02020603050405020304" pitchFamily="18" charset="0"/>
                    <a:cs typeface="Times New Roman" panose="02020603050405020304" pitchFamily="18" charset="0"/>
                  </a:rPr>
                  <a:t> is an appropriate choice.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sub>
                    </m:sSub>
                    <m:r>
                      <a:rPr lang="en-IN" sz="1500" i="1">
                        <a:latin typeface="Cambria Math" panose="02040503050406030204" pitchFamily="18" charset="0"/>
                        <a:cs typeface="Times New Roman" panose="02020603050405020304" pitchFamily="18" charset="0"/>
                      </a:rPr>
                      <m:t>=−1</m:t>
                    </m:r>
                  </m:oMath>
                </a14:m>
                <a:r>
                  <a:rPr lang="en-US" sz="1500" dirty="0">
                    <a:latin typeface="Times New Roman" panose="02020603050405020304" pitchFamily="18" charset="0"/>
                    <a:cs typeface="Times New Roman" panose="02020603050405020304" pitchFamily="18" charset="0"/>
                  </a:rPr>
                  <a:t>, however, the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sub>
                    </m:sSub>
                  </m:oMath>
                </a14:m>
                <a:r>
                  <a:rPr lang="en-US" sz="1500" dirty="0">
                    <a:latin typeface="Times New Roman" panose="02020603050405020304" pitchFamily="18" charset="0"/>
                    <a:cs typeface="Times New Roman" panose="02020603050405020304" pitchFamily="18" charset="0"/>
                  </a:rPr>
                  <a:t> value becomes equal to the actual firing threshold of the neuron with input being the original pattern x.</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further considerations we will use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𝑦</m:t>
                        </m:r>
                      </m:e>
                      <m:sub>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sub>
                    </m:sSub>
                    <m:r>
                      <a:rPr lang="en-IN" sz="1500" i="1">
                        <a:latin typeface="Cambria Math" panose="02040503050406030204" pitchFamily="18" charset="0"/>
                        <a:cs typeface="Times New Roman" panose="02020603050405020304" pitchFamily="18" charset="0"/>
                      </a:rPr>
                      <m:t>=−1 </m:t>
                    </m:r>
                  </m:oMath>
                </a14:m>
                <a:r>
                  <a:rPr lang="en-US" sz="15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500" i="1">
                            <a:latin typeface="Cambria Math" panose="02040503050406030204" pitchFamily="18" charset="0"/>
                            <a:cs typeface="Times New Roman" panose="02020603050405020304" pitchFamily="18" charset="0"/>
                          </a:rPr>
                        </m:ctrlPr>
                      </m:sSubPr>
                      <m:e>
                        <m:r>
                          <a:rPr lang="en-IN" sz="1500" i="1">
                            <a:latin typeface="Cambria Math" panose="02040503050406030204" pitchFamily="18" charset="0"/>
                            <a:cs typeface="Times New Roman" panose="02020603050405020304" pitchFamily="18" charset="0"/>
                          </a:rPr>
                          <m:t>𝑤</m:t>
                        </m:r>
                      </m:e>
                      <m:sub>
                        <m:r>
                          <a:rPr lang="en-IN" sz="1500" i="1">
                            <a:latin typeface="Cambria Math" panose="02040503050406030204" pitchFamily="18" charset="0"/>
                            <a:cs typeface="Times New Roman" panose="02020603050405020304" pitchFamily="18" charset="0"/>
                          </a:rPr>
                          <m:t>𝑛</m:t>
                        </m:r>
                        <m:r>
                          <a:rPr lang="en-IN" sz="1500" i="1">
                            <a:latin typeface="Cambria Math" panose="02040503050406030204" pitchFamily="18" charset="0"/>
                            <a:cs typeface="Times New Roman" panose="02020603050405020304" pitchFamily="18" charset="0"/>
                          </a:rPr>
                          <m:t>+1</m:t>
                        </m:r>
                      </m:sub>
                    </m:sSub>
                    <m:r>
                      <a:rPr lang="en-IN" sz="1500" i="1">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 T unless otherwise stated.</a:t>
                </a:r>
              </a:p>
              <a:p>
                <a:pPr marL="285750" indent="-285750" algn="just">
                  <a:lnSpc>
                    <a:spcPct val="125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4800" y="1493776"/>
                <a:ext cx="8579778" cy="4104842"/>
              </a:xfrm>
              <a:prstGeom prst="rect">
                <a:avLst/>
              </a:prstGeom>
              <a:blipFill>
                <a:blip r:embed="rId2"/>
                <a:stretch>
                  <a:fillRect l="-213" r="-284"/>
                </a:stretch>
              </a:blipFill>
            </p:spPr>
            <p:txBody>
              <a:bodyPr/>
              <a:lstStyle/>
              <a:p>
                <a:r>
                  <a:rPr lang="en-IN">
                    <a:noFill/>
                  </a:rPr>
                  <a:t> </a:t>
                </a:r>
              </a:p>
            </p:txBody>
          </p:sp>
        </mc:Fallback>
      </mc:AlternateContent>
    </p:spTree>
    <p:extLst>
      <p:ext uri="{BB962C8B-B14F-4D97-AF65-F5344CB8AC3E}">
        <p14:creationId xmlns:p14="http://schemas.microsoft.com/office/powerpoint/2010/main" val="271670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56</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5212422" y="1173931"/>
                <a:ext cx="3626778" cy="5547544"/>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Let us now try to eliminate the maximum selector in an R-class linear classifier and replace it first with R discrete perceptron's.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network generated this way is comprised of R discrete perceptron's as shown in Figure.</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properly trained classifier from Figure should respond with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𝑖</m:t>
                        </m:r>
                      </m:e>
                      <m:sub>
                        <m:r>
                          <a:rPr lang="en-IN" sz="1500" b="0" i="1" dirty="0" smtClean="0">
                            <a:latin typeface="Cambria Math" panose="02040503050406030204" pitchFamily="18" charset="0"/>
                            <a:cs typeface="Times New Roman" panose="02020603050405020304" pitchFamily="18" charset="0"/>
                          </a:rPr>
                          <m:t>𝑜</m:t>
                        </m:r>
                      </m:sub>
                    </m:sSub>
                    <m:r>
                      <a:rPr lang="en-US" sz="1500" i="1" dirty="0" smtClean="0">
                        <a:latin typeface="Cambria Math" panose="02040503050406030204" pitchFamily="18" charset="0"/>
                        <a:cs typeface="Times New Roman" panose="02020603050405020304" pitchFamily="18" charset="0"/>
                      </a:rPr>
                      <m:t> = 1</m:t>
                    </m:r>
                  </m:oMath>
                </a14:m>
                <a:r>
                  <a:rPr lang="en-US" sz="15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𝑔</m:t>
                        </m:r>
                      </m:e>
                      <m:sub>
                        <m:r>
                          <a:rPr lang="en-IN" sz="1500" b="0" i="1" dirty="0" smtClean="0">
                            <a:latin typeface="Cambria Math" panose="02040503050406030204" pitchFamily="18" charset="0"/>
                            <a:cs typeface="Times New Roman" panose="02020603050405020304" pitchFamily="18" charset="0"/>
                          </a:rPr>
                          <m:t>1</m:t>
                        </m:r>
                      </m:sub>
                    </m:sSub>
                    <m:r>
                      <a:rPr lang="en-US" sz="1500" i="1" dirty="0" smtClean="0">
                        <a:latin typeface="Cambria Math" panose="02040503050406030204" pitchFamily="18" charset="0"/>
                        <a:cs typeface="Times New Roman" panose="02020603050405020304" pitchFamily="18" charset="0"/>
                      </a:rPr>
                      <m:t>(</m:t>
                    </m:r>
                    <m:r>
                      <a:rPr lang="en-US" sz="1500" i="1" dirty="0" smtClean="0">
                        <a:latin typeface="Cambria Math" panose="02040503050406030204" pitchFamily="18" charset="0"/>
                        <a:cs typeface="Times New Roman" panose="02020603050405020304" pitchFamily="18" charset="0"/>
                      </a:rPr>
                      <m:t>𝑥</m:t>
                    </m:r>
                    <m:r>
                      <a:rPr lang="en-US" sz="1500" i="1" dirty="0" smtClean="0">
                        <a:latin typeface="Cambria Math" panose="02040503050406030204" pitchFamily="18" charset="0"/>
                        <a:cs typeface="Times New Roman" panose="02020603050405020304" pitchFamily="18" charset="0"/>
                      </a:rPr>
                      <m:t>)</m:t>
                    </m:r>
                  </m:oMath>
                </a14:m>
                <a:r>
                  <a:rPr lang="en-US" sz="1500" dirty="0">
                    <a:latin typeface="Times New Roman" panose="02020603050405020304" pitchFamily="18" charset="0"/>
                    <a:cs typeface="Times New Roman" panose="02020603050405020304" pitchFamily="18" charset="0"/>
                  </a:rPr>
                  <a:t> is larger than any of the remaining discriminant functions </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𝑔</m:t>
                        </m:r>
                      </m:e>
                      <m:sub>
                        <m:r>
                          <a:rPr lang="en-IN" sz="1500" b="0" i="1" dirty="0" smtClean="0">
                            <a:latin typeface="Cambria Math" panose="02040503050406030204" pitchFamily="18" charset="0"/>
                            <a:cs typeface="Times New Roman" panose="02020603050405020304" pitchFamily="18" charset="0"/>
                          </a:rPr>
                          <m:t>𝑖</m:t>
                        </m:r>
                      </m:sub>
                    </m:sSub>
                    <m:r>
                      <a:rPr lang="en-US" sz="1500" i="1" dirty="0">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cs typeface="Times New Roman" panose="02020603050405020304" pitchFamily="18" charset="0"/>
                      </a:rPr>
                      <m:t>𝑥</m:t>
                    </m:r>
                    <m:r>
                      <a:rPr lang="en-US" sz="1500" i="1" dirty="0">
                        <a:latin typeface="Cambria Math" panose="02040503050406030204" pitchFamily="18" charset="0"/>
                        <a:cs typeface="Times New Roman" panose="02020603050405020304" pitchFamily="18" charset="0"/>
                      </a:rPr>
                      <m:t>)</m:t>
                    </m:r>
                  </m:oMath>
                </a14:m>
                <a:r>
                  <a:rPr lang="en-US" sz="1500" dirty="0">
                    <a:latin typeface="Times New Roman" panose="02020603050405020304" pitchFamily="18" charset="0"/>
                    <a:cs typeface="Times New Roman" panose="02020603050405020304" pitchFamily="18" charset="0"/>
                  </a:rPr>
                  <a:t> , for </a:t>
                </a:r>
                <a14:m>
                  <m:oMath xmlns:m="http://schemas.openxmlformats.org/officeDocument/2006/math">
                    <m:r>
                      <a:rPr lang="en-IN" sz="1500" b="0" i="1" smtClean="0">
                        <a:latin typeface="Cambria Math" panose="02040503050406030204" pitchFamily="18" charset="0"/>
                        <a:cs typeface="Times New Roman" panose="02020603050405020304" pitchFamily="18" charset="0"/>
                      </a:rPr>
                      <m:t>𝑖</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𝑅</m:t>
                    </m:r>
                  </m:oMath>
                </a14:m>
                <a:r>
                  <a:rPr lang="en-US" sz="1500" dirty="0">
                    <a:latin typeface="Times New Roman" panose="02020603050405020304" pitchFamily="18" charset="0"/>
                    <a:cs typeface="Times New Roman" panose="02020603050405020304" pitchFamily="18" charset="0"/>
                  </a:rPr>
                  <a:t>, for all patterns belonging to </a:t>
                </a:r>
                <a14:m>
                  <m:oMath xmlns:m="http://schemas.openxmlformats.org/officeDocument/2006/math">
                    <m:sSub>
                      <m:sSubPr>
                        <m:ctrlPr>
                          <a:rPr lang="en-US" sz="1500" i="1" dirty="0" smtClean="0">
                            <a:latin typeface="Cambria Math" panose="02040503050406030204" pitchFamily="18" charset="0"/>
                            <a:cs typeface="Times New Roman" panose="02020603050405020304" pitchFamily="18" charset="0"/>
                          </a:rPr>
                        </m:ctrlPr>
                      </m:sSubPr>
                      <m:e>
                        <m:r>
                          <a:rPr lang="en-US" sz="1500" i="1" dirty="0"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IN" sz="1500" b="0" i="1" dirty="0" smtClean="0">
                            <a:latin typeface="Cambria Math" panose="02040503050406030204" pitchFamily="18" charset="0"/>
                            <a:cs typeface="Times New Roman" panose="02020603050405020304" pitchFamily="18" charset="0"/>
                          </a:rPr>
                          <m:t>1</m:t>
                        </m:r>
                      </m:sub>
                    </m:sSub>
                  </m:oMath>
                </a14:m>
                <a:r>
                  <a:rPr lang="en-US" sz="1500" dirty="0">
                    <a:latin typeface="Times New Roman" panose="02020603050405020304" pitchFamily="18" charset="0"/>
                    <a:cs typeface="Times New Roman" panose="02020603050405020304" pitchFamily="18" charset="0"/>
                  </a:rPr>
                  <a:t>.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Instead of signaling the event by single output maximum selector responding with </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𝑖</m:t>
                        </m:r>
                      </m:e>
                      <m:sub>
                        <m:r>
                          <a:rPr lang="en-IN" sz="1500" i="1" dirty="0">
                            <a:latin typeface="Cambria Math" panose="02040503050406030204" pitchFamily="18" charset="0"/>
                            <a:cs typeface="Times New Roman" panose="02020603050405020304" pitchFamily="18" charset="0"/>
                          </a:rPr>
                          <m:t>𝑜</m:t>
                        </m:r>
                      </m:sub>
                    </m:sSub>
                    <m:r>
                      <a:rPr lang="en-US" sz="1500" i="1" dirty="0">
                        <a:latin typeface="Cambria Math" panose="02040503050406030204" pitchFamily="18" charset="0"/>
                        <a:cs typeface="Times New Roman" panose="02020603050405020304" pitchFamily="18" charset="0"/>
                      </a:rPr>
                      <m:t> = 1</m:t>
                    </m:r>
                    <m:r>
                      <a:rPr lang="en-IN" sz="1500" b="0" i="0" dirty="0" smtClean="0">
                        <a:latin typeface="Cambria Math" panose="02040503050406030204" pitchFamily="18" charset="0"/>
                        <a:cs typeface="Times New Roman" panose="02020603050405020304" pitchFamily="18" charset="0"/>
                      </a:rPr>
                      <m:t>, </m:t>
                    </m:r>
                  </m:oMath>
                </a14:m>
                <a:r>
                  <a:rPr lang="en-US" sz="1500" dirty="0">
                    <a:latin typeface="Times New Roman" panose="02020603050405020304" pitchFamily="18" charset="0"/>
                    <a:cs typeface="Times New Roman" panose="02020603050405020304" pitchFamily="18" charset="0"/>
                  </a:rPr>
                  <a:t>a TLU #1 as I figure may be used. Then outputs </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IN" sz="1500" b="0" i="1" dirty="0" smtClean="0">
                            <a:latin typeface="Cambria Math" panose="02040503050406030204" pitchFamily="18" charset="0"/>
                            <a:cs typeface="Times New Roman" panose="02020603050405020304" pitchFamily="18" charset="0"/>
                          </a:rPr>
                          <m:t>𝑜</m:t>
                        </m:r>
                      </m:e>
                      <m:sub>
                        <m:r>
                          <a:rPr lang="en-IN" sz="1500" b="0" i="1" dirty="0" smtClean="0">
                            <a:latin typeface="Cambria Math" panose="02040503050406030204" pitchFamily="18" charset="0"/>
                            <a:cs typeface="Times New Roman" panose="02020603050405020304" pitchFamily="18" charset="0"/>
                          </a:rPr>
                          <m:t>1</m:t>
                        </m:r>
                      </m:sub>
                    </m:sSub>
                    <m:r>
                      <a:rPr lang="en-US" sz="1500" i="1" dirty="0">
                        <a:latin typeface="Cambria Math" panose="02040503050406030204" pitchFamily="18" charset="0"/>
                        <a:cs typeface="Times New Roman" panose="02020603050405020304" pitchFamily="18" charset="0"/>
                      </a:rPr>
                      <m:t> = 1</m:t>
                    </m:r>
                  </m:oMath>
                </a14:m>
                <a:r>
                  <a:rPr lang="en-US" sz="15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𝑜</m:t>
                        </m:r>
                      </m:e>
                      <m:sub>
                        <m:r>
                          <a:rPr lang="en-IN" sz="1500" b="0" i="1" dirty="0" smtClean="0">
                            <a:latin typeface="Cambria Math" panose="02040503050406030204" pitchFamily="18" charset="0"/>
                            <a:cs typeface="Times New Roman" panose="02020603050405020304" pitchFamily="18" charset="0"/>
                          </a:rPr>
                          <m:t>2</m:t>
                        </m:r>
                      </m:sub>
                    </m:sSub>
                    <m:r>
                      <a:rPr lang="en-IN" sz="1500" b="0" i="1" dirty="0" smtClean="0">
                        <a:latin typeface="Cambria Math" panose="02040503050406030204" pitchFamily="18" charset="0"/>
                        <a:cs typeface="Times New Roman" panose="02020603050405020304" pitchFamily="18" charset="0"/>
                      </a:rPr>
                      <m:t>=</m:t>
                    </m:r>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𝑜</m:t>
                        </m:r>
                      </m:e>
                      <m:sub>
                        <m:r>
                          <a:rPr lang="en-IN" sz="1500" b="0" i="1" dirty="0" smtClean="0">
                            <a:latin typeface="Cambria Math" panose="02040503050406030204" pitchFamily="18" charset="0"/>
                            <a:cs typeface="Times New Roman" panose="02020603050405020304" pitchFamily="18" charset="0"/>
                          </a:rPr>
                          <m:t>3</m:t>
                        </m:r>
                      </m:sub>
                    </m:sSub>
                    <m:r>
                      <a:rPr lang="en-IN" sz="1500" b="0" i="1" dirty="0" smtClean="0">
                        <a:latin typeface="Cambria Math" panose="02040503050406030204" pitchFamily="18" charset="0"/>
                        <a:cs typeface="Times New Roman" panose="02020603050405020304" pitchFamily="18" charset="0"/>
                      </a:rPr>
                      <m:t>=…=</m:t>
                    </m:r>
                    <m:sSub>
                      <m:sSubPr>
                        <m:ctrlPr>
                          <a:rPr lang="en-US" sz="1500" i="1" dirty="0">
                            <a:latin typeface="Cambria Math" panose="02040503050406030204" pitchFamily="18" charset="0"/>
                            <a:cs typeface="Times New Roman" panose="02020603050405020304" pitchFamily="18" charset="0"/>
                          </a:rPr>
                        </m:ctrlPr>
                      </m:sSubPr>
                      <m:e>
                        <m:r>
                          <a:rPr lang="en-IN" sz="1500" i="1" dirty="0">
                            <a:latin typeface="Cambria Math" panose="02040503050406030204" pitchFamily="18" charset="0"/>
                            <a:cs typeface="Times New Roman" panose="02020603050405020304" pitchFamily="18" charset="0"/>
                          </a:rPr>
                          <m:t>𝑜</m:t>
                        </m:r>
                      </m:e>
                      <m:sub>
                        <m:r>
                          <a:rPr lang="en-IN" sz="1500" b="0" i="1" dirty="0" smtClean="0">
                            <a:latin typeface="Cambria Math" panose="02040503050406030204" pitchFamily="18" charset="0"/>
                            <a:cs typeface="Times New Roman" panose="02020603050405020304" pitchFamily="18" charset="0"/>
                          </a:rPr>
                          <m:t>𝑅</m:t>
                        </m:r>
                      </m:sub>
                    </m:sSub>
                    <m:r>
                      <a:rPr lang="en-IN" sz="1500" b="0" i="1" dirty="0" smtClean="0">
                        <a:latin typeface="Cambria Math" panose="02040503050406030204" pitchFamily="18" charset="0"/>
                        <a:cs typeface="Times New Roman" panose="02020603050405020304" pitchFamily="18" charset="0"/>
                      </a:rPr>
                      <m:t>=−1</m:t>
                    </m:r>
                  </m:oMath>
                </a14:m>
                <a:r>
                  <a:rPr lang="en-US" sz="1500" dirty="0">
                    <a:latin typeface="Times New Roman" panose="02020603050405020304" pitchFamily="18" charset="0"/>
                    <a:cs typeface="Times New Roman" panose="02020603050405020304" pitchFamily="18" charset="0"/>
                  </a:rPr>
                  <a:t> should indicate category 1 input.</a:t>
                </a:r>
              </a:p>
            </p:txBody>
          </p:sp>
        </mc:Choice>
        <mc:Fallback xmlns="">
          <p:sp>
            <p:nvSpPr>
              <p:cNvPr id="6" name="TextBox 5"/>
              <p:cNvSpPr txBox="1">
                <a:spLocks noRot="1" noChangeAspect="1" noMove="1" noResize="1" noEditPoints="1" noAdjustHandles="1" noChangeArrowheads="1" noChangeShapeType="1" noTextEdit="1"/>
              </p:cNvSpPr>
              <p:nvPr/>
            </p:nvSpPr>
            <p:spPr>
              <a:xfrm>
                <a:off x="5212422" y="1173931"/>
                <a:ext cx="3626778" cy="5547544"/>
              </a:xfrm>
              <a:prstGeom prst="rect">
                <a:avLst/>
              </a:prstGeom>
              <a:blipFill>
                <a:blip r:embed="rId2"/>
                <a:stretch>
                  <a:fillRect l="-504" r="-672" b="-220"/>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13B69D1-EC34-4767-A1B4-85BF8567BF32}"/>
              </a:ext>
            </a:extLst>
          </p:cNvPr>
          <p:cNvPicPr>
            <a:picLocks noChangeAspect="1"/>
          </p:cNvPicPr>
          <p:nvPr/>
        </p:nvPicPr>
        <p:blipFill>
          <a:blip r:embed="rId3"/>
          <a:stretch>
            <a:fillRect/>
          </a:stretch>
        </p:blipFill>
        <p:spPr>
          <a:xfrm>
            <a:off x="304801" y="1545246"/>
            <a:ext cx="4907622" cy="4067175"/>
          </a:xfrm>
          <a:prstGeom prst="rect">
            <a:avLst/>
          </a:prstGeom>
        </p:spPr>
      </p:pic>
    </p:spTree>
    <p:extLst>
      <p:ext uri="{BB962C8B-B14F-4D97-AF65-F5344CB8AC3E}">
        <p14:creationId xmlns:p14="http://schemas.microsoft.com/office/powerpoint/2010/main" val="310460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57</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304800" y="1493776"/>
                <a:ext cx="8579778" cy="3766287"/>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adjustment of threshold can be suitably done by altering the value of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𝑤</m:t>
                        </m:r>
                      </m:e>
                      <m:sub>
                        <m:r>
                          <a:rPr lang="en-IN" sz="1600" b="0" i="1" dirty="0" smtClean="0">
                            <a:latin typeface="Cambria Math" panose="02040503050406030204" pitchFamily="18" charset="0"/>
                            <a:cs typeface="Times New Roman" panose="02020603050405020304" pitchFamily="18" charset="0"/>
                          </a:rPr>
                          <m:t>1,</m:t>
                        </m:r>
                        <m:r>
                          <a:rPr lang="en-IN" sz="1600" b="0" i="1" dirty="0" smtClean="0">
                            <a:latin typeface="Cambria Math" panose="02040503050406030204" pitchFamily="18" charset="0"/>
                            <a:cs typeface="Times New Roman" panose="02020603050405020304" pitchFamily="18" charset="0"/>
                          </a:rPr>
                          <m:t>𝑛</m:t>
                        </m:r>
                        <m:r>
                          <a:rPr lang="en-IN" sz="1600" b="0" i="1" dirty="0" smtClean="0">
                            <a:latin typeface="Cambria Math" panose="02040503050406030204" pitchFamily="18" charset="0"/>
                            <a:cs typeface="Times New Roman" panose="02020603050405020304" pitchFamily="18" charset="0"/>
                          </a:rPr>
                          <m:t>+1</m:t>
                        </m:r>
                      </m:sub>
                    </m:sSub>
                    <m:r>
                      <a:rPr lang="en-US" sz="1600" i="1" dirty="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through adding additional threshold value T1.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Such an adjustment is clearly feasible since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IN" sz="1600" b="0" i="1" dirty="0" smtClean="0">
                            <a:latin typeface="Cambria Math" panose="02040503050406030204" pitchFamily="18" charset="0"/>
                            <a:cs typeface="Times New Roman" panose="02020603050405020304" pitchFamily="18" charset="0"/>
                          </a:rPr>
                          <m:t>𝑔</m:t>
                        </m:r>
                      </m:e>
                      <m:sub>
                        <m:r>
                          <a:rPr lang="en-IN" sz="1600" b="0" i="1" dirty="0" smtClean="0">
                            <a:latin typeface="Cambria Math" panose="02040503050406030204" pitchFamily="18" charset="0"/>
                            <a:cs typeface="Times New Roman" panose="02020603050405020304" pitchFamily="18" charset="0"/>
                          </a:rPr>
                          <m:t>1</m:t>
                        </m:r>
                      </m:sub>
                    </m:sSub>
                    <m:r>
                      <a:rPr lang="en-IN" sz="1600" b="0" i="1" dirty="0" smtClean="0">
                        <a:latin typeface="Cambria Math" panose="02040503050406030204" pitchFamily="18" charset="0"/>
                        <a:cs typeface="Times New Roman" panose="02020603050405020304" pitchFamily="18" charset="0"/>
                      </a:rPr>
                      <m:t>(</m:t>
                    </m:r>
                    <m:r>
                      <a:rPr lang="en-IN" sz="1600" b="0" i="1" dirty="0" smtClean="0">
                        <a:latin typeface="Cambria Math" panose="02040503050406030204" pitchFamily="18" charset="0"/>
                        <a:cs typeface="Times New Roman" panose="02020603050405020304" pitchFamily="18" charset="0"/>
                      </a:rPr>
                      <m:t>𝑥</m:t>
                    </m:r>
                    <m:r>
                      <a:rPr lang="en-IN" sz="1600" b="0" i="1" dirty="0"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exceeds all remaining discriminant values for all x in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a:rPr lang="en-US" sz="1600" i="1" dirty="0">
                            <a:latin typeface="Cambria Math" panose="02040503050406030204" pitchFamily="18" charset="0"/>
                            <a:ea typeface="Cambria Math" panose="02040503050406030204" pitchFamily="18" charset="0"/>
                            <a:cs typeface="Times New Roman" panose="02020603050405020304" pitchFamily="18" charset="0"/>
                          </a:rPr>
                          <m:t>𝜒</m:t>
                        </m:r>
                      </m:e>
                      <m:sub>
                        <m:r>
                          <a:rPr lang="en-IN" sz="1600" i="1" dirty="0">
                            <a:latin typeface="Cambria Math" panose="02040503050406030204" pitchFamily="18" charset="0"/>
                            <a:cs typeface="Times New Roman" panose="02020603050405020304" pitchFamily="18" charset="0"/>
                          </a:rPr>
                          <m:t>1</m:t>
                        </m:r>
                      </m:sub>
                    </m:sSub>
                  </m:oMath>
                </a14:m>
                <a:r>
                  <a:rPr lang="en-US" sz="1600" dirty="0">
                    <a:latin typeface="Times New Roman" panose="02020603050405020304" pitchFamily="18" charset="0"/>
                    <a:cs typeface="Times New Roman" panose="02020603050405020304" pitchFamily="18" charset="0"/>
                  </a:rPr>
                  <a:t>.</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adjustment is done by changing only the single weight value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a:rPr lang="en-IN" sz="1600" i="1" dirty="0">
                            <a:latin typeface="Cambria Math" panose="02040503050406030204" pitchFamily="18" charset="0"/>
                            <a:cs typeface="Times New Roman" panose="02020603050405020304" pitchFamily="18" charset="0"/>
                          </a:rPr>
                          <m:t>𝑤</m:t>
                        </m:r>
                      </m:e>
                      <m:sub>
                        <m:r>
                          <a:rPr lang="en-IN" sz="1600" i="1" dirty="0">
                            <a:latin typeface="Cambria Math" panose="02040503050406030204" pitchFamily="18" charset="0"/>
                            <a:cs typeface="Times New Roman" panose="02020603050405020304" pitchFamily="18" charset="0"/>
                          </a:rPr>
                          <m:t>1,</m:t>
                        </m:r>
                        <m:r>
                          <a:rPr lang="en-IN" sz="1600" i="1" dirty="0">
                            <a:latin typeface="Cambria Math" panose="02040503050406030204" pitchFamily="18" charset="0"/>
                            <a:cs typeface="Times New Roman" panose="02020603050405020304" pitchFamily="18" charset="0"/>
                          </a:rPr>
                          <m:t>𝑛</m:t>
                        </m:r>
                        <m:r>
                          <a:rPr lang="en-IN" sz="1600" i="1" dirty="0">
                            <a:latin typeface="Cambria Math" panose="02040503050406030204" pitchFamily="18" charset="0"/>
                            <a:cs typeface="Times New Roman" panose="02020603050405020304" pitchFamily="18" charset="0"/>
                          </a:rPr>
                          <m:t>+1</m:t>
                        </m:r>
                      </m:sub>
                    </m:sSub>
                    <m:r>
                      <a:rPr lang="en-US" sz="1600" i="1" dirty="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at the input of the first TLU by T1.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None of the remaining weights is affected during T1 setting step with the input of class 1.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Applying a similar procedure to the remaining inputs of the maximum selector, the classifier using R individual TLU elements as shown in Figure can be obtained.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this classifier, the </a:t>
                </a:r>
                <a:r>
                  <a:rPr lang="en-US" sz="1600" dirty="0" err="1">
                    <a:latin typeface="Times New Roman" panose="02020603050405020304" pitchFamily="18" charset="0"/>
                    <a:cs typeface="Times New Roman" panose="02020603050405020304" pitchFamily="18" charset="0"/>
                  </a:rPr>
                  <a:t>k’th</a:t>
                </a:r>
                <a:r>
                  <a:rPr lang="en-US" sz="1600" dirty="0">
                    <a:latin typeface="Times New Roman" panose="02020603050405020304" pitchFamily="18" charset="0"/>
                    <a:cs typeface="Times New Roman" panose="02020603050405020304" pitchFamily="18" charset="0"/>
                  </a:rPr>
                  <a:t> TLU response of +1 is indicative of class k and all other TLUs respond with -1. </a:t>
                </a:r>
              </a:p>
              <a:p>
                <a:pPr marL="285750" indent="-285750" algn="just">
                  <a:lnSpc>
                    <a:spcPct val="125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4800" y="1493776"/>
                <a:ext cx="8579778" cy="3766287"/>
              </a:xfrm>
              <a:prstGeom prst="rect">
                <a:avLst/>
              </a:prstGeom>
              <a:blipFill>
                <a:blip r:embed="rId2"/>
                <a:stretch>
                  <a:fillRect l="-284" r="-355"/>
                </a:stretch>
              </a:blipFill>
            </p:spPr>
            <p:txBody>
              <a:bodyPr/>
              <a:lstStyle/>
              <a:p>
                <a:r>
                  <a:rPr lang="en-IN">
                    <a:noFill/>
                  </a:rPr>
                  <a:t> </a:t>
                </a:r>
              </a:p>
            </p:txBody>
          </p:sp>
        </mc:Fallback>
      </mc:AlternateContent>
    </p:spTree>
    <p:extLst>
      <p:ext uri="{BB962C8B-B14F-4D97-AF65-F5344CB8AC3E}">
        <p14:creationId xmlns:p14="http://schemas.microsoft.com/office/powerpoint/2010/main" val="71125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58</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Multi category single layer perceptron networks</a:t>
            </a:r>
          </a:p>
        </p:txBody>
      </p:sp>
      <mc:AlternateContent xmlns:mc="http://schemas.openxmlformats.org/markup-compatibility/2006" xmlns:a14="http://schemas.microsoft.com/office/drawing/2010/main">
        <mc:Choice Requires="a14">
          <p:sp>
            <p:nvSpPr>
              <p:cNvPr id="6" name="TextBox 5"/>
              <p:cNvSpPr txBox="1"/>
              <p:nvPr/>
            </p:nvSpPr>
            <p:spPr>
              <a:xfrm>
                <a:off x="304800" y="1493776"/>
                <a:ext cx="8579778" cy="4845814"/>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training procedure outlined uses the maximum selector network.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our neural network studies however, architectures with the TLU elements are much more important than those with maximum selectors.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approach can be used to devise the multicategory perceptron-based classifier by replacing the maximum selector through R threshold logic units.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Alternatively, direct supervised training of the network of Figure can be performed. The weight adjustment during the </a:t>
                </a:r>
                <a:r>
                  <a:rPr lang="en-US" sz="1600" dirty="0" err="1">
                    <a:latin typeface="Times New Roman" panose="02020603050405020304" pitchFamily="18" charset="0"/>
                    <a:cs typeface="Times New Roman" panose="02020603050405020304" pitchFamily="18" charset="0"/>
                  </a:rPr>
                  <a:t>k'th</a:t>
                </a:r>
                <a:r>
                  <a:rPr lang="en-US" sz="1600" dirty="0">
                    <a:latin typeface="Times New Roman" panose="02020603050405020304" pitchFamily="18" charset="0"/>
                    <a:cs typeface="Times New Roman" panose="02020603050405020304" pitchFamily="18" charset="0"/>
                  </a:rPr>
                  <a:t> step for this network is as follows: </a:t>
                </a:r>
              </a:p>
              <a:p>
                <a:pPr algn="just">
                  <a:lnSpc>
                    <a:spcPct val="125000"/>
                  </a:lnSpc>
                </a:pPr>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m:t>
                          </m:r>
                        </m:sub>
                        <m:sup>
                          <m:r>
                            <a:rPr lang="en-IN" sz="1500" b="0" i="1" smtClean="0">
                              <a:latin typeface="Cambria Math" panose="02040503050406030204" pitchFamily="18" charset="0"/>
                              <a:cs typeface="Times New Roman" panose="02020603050405020304" pitchFamily="18" charset="0"/>
                            </a:rPr>
                            <m:t>𝑘</m:t>
                          </m:r>
                          <m:r>
                            <a:rPr lang="en-IN" sz="1500" b="0" i="1" smtClean="0">
                              <a:latin typeface="Cambria Math" panose="02040503050406030204" pitchFamily="18" charset="0"/>
                              <a:cs typeface="Times New Roman" panose="02020603050405020304" pitchFamily="18" charset="0"/>
                            </a:rPr>
                            <m:t>+1</m:t>
                          </m:r>
                        </m:sup>
                      </m:sSubSup>
                      <m:r>
                        <a:rPr lang="en-IN" sz="1500" b="0" i="1" smtClean="0">
                          <a:latin typeface="Cambria Math" panose="02040503050406030204" pitchFamily="18" charset="0"/>
                          <a:cs typeface="Times New Roman" panose="02020603050405020304" pitchFamily="18" charset="0"/>
                        </a:rPr>
                        <m:t>=</m:t>
                      </m:r>
                      <m:sSubSup>
                        <m:sSubSupPr>
                          <m:ctrlPr>
                            <a:rPr lang="en-IN" sz="1500" b="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𝑤</m:t>
                          </m:r>
                        </m:e>
                        <m:sub>
                          <m:r>
                            <a:rPr lang="en-IN" sz="1500" b="0" i="1" smtClean="0">
                              <a:latin typeface="Cambria Math" panose="02040503050406030204" pitchFamily="18" charset="0"/>
                              <a:cs typeface="Times New Roman" panose="02020603050405020304" pitchFamily="18" charset="0"/>
                            </a:rPr>
                            <m:t>𝑖</m:t>
                          </m:r>
                        </m:sub>
                        <m:sup>
                          <m:r>
                            <a:rPr lang="en-IN" sz="1500" b="0" i="1" smtClean="0">
                              <a:latin typeface="Cambria Math" panose="02040503050406030204" pitchFamily="18" charset="0"/>
                              <a:cs typeface="Times New Roman" panose="02020603050405020304" pitchFamily="18" charset="0"/>
                            </a:rPr>
                            <m:t>𝑘</m:t>
                          </m:r>
                        </m:sup>
                      </m:sSubSup>
                      <m:r>
                        <a:rPr lang="en-IN" sz="1500" b="0" i="1" smtClean="0">
                          <a:latin typeface="Cambria Math" panose="02040503050406030204" pitchFamily="18" charset="0"/>
                          <a:cs typeface="Times New Roman" panose="02020603050405020304" pitchFamily="18" charset="0"/>
                        </a:rPr>
                        <m:t>+</m:t>
                      </m:r>
                      <m:f>
                        <m:fPr>
                          <m:ctrlPr>
                            <a:rPr lang="en-IN" sz="1500" b="0" i="1" smtClean="0">
                              <a:latin typeface="Cambria Math" panose="02040503050406030204" pitchFamily="18" charset="0"/>
                              <a:cs typeface="Times New Roman" panose="02020603050405020304" pitchFamily="18" charset="0"/>
                            </a:rPr>
                          </m:ctrlPr>
                        </m:fPr>
                        <m:num>
                          <m:sSup>
                            <m:sSupPr>
                              <m:ctrlPr>
                                <a:rPr lang="en-IN" sz="1500" b="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𝑐</m:t>
                              </m:r>
                            </m:e>
                            <m:sup>
                              <m:r>
                                <a:rPr lang="en-IN" sz="1500" b="0" i="1" smtClean="0">
                                  <a:latin typeface="Cambria Math" panose="02040503050406030204" pitchFamily="18" charset="0"/>
                                  <a:cs typeface="Times New Roman" panose="02020603050405020304" pitchFamily="18" charset="0"/>
                                </a:rPr>
                                <m:t>𝑘</m:t>
                              </m:r>
                            </m:sup>
                          </m:sSup>
                        </m:num>
                        <m:den>
                          <m:r>
                            <a:rPr lang="en-IN" sz="1500" b="0" i="1" smtClean="0">
                              <a:latin typeface="Cambria Math" panose="02040503050406030204" pitchFamily="18" charset="0"/>
                              <a:cs typeface="Times New Roman" panose="02020603050405020304" pitchFamily="18" charset="0"/>
                            </a:rPr>
                            <m:t>2</m:t>
                          </m:r>
                        </m:den>
                      </m:f>
                      <m:d>
                        <m:dPr>
                          <m:ctrlPr>
                            <a:rPr lang="en-IN" sz="1500" b="0" i="1" smtClean="0">
                              <a:latin typeface="Cambria Math" panose="02040503050406030204" pitchFamily="18" charset="0"/>
                              <a:cs typeface="Times New Roman" panose="02020603050405020304" pitchFamily="18" charset="0"/>
                            </a:rPr>
                          </m:ctrlPr>
                        </m:dPr>
                        <m:e>
                          <m:sSubSup>
                            <m:sSubSupPr>
                              <m:ctrlPr>
                                <a:rPr lang="en-IN" sz="1500" b="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𝑑</m:t>
                              </m:r>
                            </m:e>
                            <m:sub>
                              <m:r>
                                <a:rPr lang="en-IN" sz="1500" b="0" i="1" smtClean="0">
                                  <a:latin typeface="Cambria Math" panose="02040503050406030204" pitchFamily="18" charset="0"/>
                                  <a:cs typeface="Times New Roman" panose="02020603050405020304" pitchFamily="18" charset="0"/>
                                </a:rPr>
                                <m:t>𝑖</m:t>
                              </m:r>
                            </m:sub>
                            <m:sup>
                              <m:r>
                                <a:rPr lang="en-IN" sz="1500" b="0" i="1" smtClean="0">
                                  <a:latin typeface="Cambria Math" panose="02040503050406030204" pitchFamily="18" charset="0"/>
                                  <a:cs typeface="Times New Roman" panose="02020603050405020304" pitchFamily="18" charset="0"/>
                                </a:rPr>
                                <m:t>𝑘</m:t>
                              </m:r>
                            </m:sup>
                          </m:sSubSup>
                          <m:r>
                            <a:rPr lang="en-IN" sz="1500" b="0" i="1" smtClean="0">
                              <a:latin typeface="Cambria Math" panose="02040503050406030204" pitchFamily="18" charset="0"/>
                              <a:cs typeface="Times New Roman" panose="02020603050405020304" pitchFamily="18" charset="0"/>
                            </a:rPr>
                            <m:t>−</m:t>
                          </m:r>
                          <m:sSubSup>
                            <m:sSubSupPr>
                              <m:ctrlPr>
                                <a:rPr lang="en-IN" sz="1500" b="0" i="1" smtClean="0">
                                  <a:latin typeface="Cambria Math" panose="02040503050406030204" pitchFamily="18" charset="0"/>
                                  <a:cs typeface="Times New Roman" panose="02020603050405020304" pitchFamily="18" charset="0"/>
                                </a:rPr>
                              </m:ctrlPr>
                            </m:sSubSupPr>
                            <m:e>
                              <m:r>
                                <a:rPr lang="en-IN" sz="1500" b="0" i="1" smtClean="0">
                                  <a:latin typeface="Cambria Math" panose="02040503050406030204" pitchFamily="18" charset="0"/>
                                  <a:cs typeface="Times New Roman" panose="02020603050405020304" pitchFamily="18" charset="0"/>
                                </a:rPr>
                                <m:t>𝑜</m:t>
                              </m:r>
                            </m:e>
                            <m:sub>
                              <m:r>
                                <a:rPr lang="en-IN" sz="1500" b="0" i="1" smtClean="0">
                                  <a:latin typeface="Cambria Math" panose="02040503050406030204" pitchFamily="18" charset="0"/>
                                  <a:cs typeface="Times New Roman" panose="02020603050405020304" pitchFamily="18" charset="0"/>
                                </a:rPr>
                                <m:t>𝑖</m:t>
                              </m:r>
                            </m:sub>
                            <m:sup>
                              <m:r>
                                <a:rPr lang="en-IN" sz="1500" b="0" i="1" smtClean="0">
                                  <a:latin typeface="Cambria Math" panose="02040503050406030204" pitchFamily="18" charset="0"/>
                                  <a:cs typeface="Times New Roman" panose="02020603050405020304" pitchFamily="18" charset="0"/>
                                </a:rPr>
                                <m:t>𝑘</m:t>
                              </m:r>
                            </m:sup>
                          </m:sSubSup>
                        </m:e>
                      </m:d>
                      <m:sSup>
                        <m:sSupPr>
                          <m:ctrlPr>
                            <a:rPr lang="en-IN" sz="1500" b="0" i="1" smtClean="0">
                              <a:latin typeface="Cambria Math" panose="02040503050406030204" pitchFamily="18" charset="0"/>
                              <a:cs typeface="Times New Roman" panose="02020603050405020304" pitchFamily="18" charset="0"/>
                            </a:rPr>
                          </m:ctrlPr>
                        </m:sSupPr>
                        <m:e>
                          <m:r>
                            <a:rPr lang="en-IN" sz="1500" b="0" i="1" smtClean="0">
                              <a:latin typeface="Cambria Math" panose="02040503050406030204" pitchFamily="18" charset="0"/>
                              <a:cs typeface="Times New Roman" panose="02020603050405020304" pitchFamily="18" charset="0"/>
                            </a:rPr>
                            <m:t>𝑦</m:t>
                          </m:r>
                        </m:e>
                        <m:sup>
                          <m:r>
                            <a:rPr lang="en-IN" sz="1500" b="0" i="1" smtClean="0">
                              <a:latin typeface="Cambria Math" panose="02040503050406030204" pitchFamily="18" charset="0"/>
                              <a:cs typeface="Times New Roman" panose="02020603050405020304" pitchFamily="18" charset="0"/>
                            </a:rPr>
                            <m:t>𝑘</m:t>
                          </m:r>
                        </m:sup>
                      </m:sSup>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𝑖</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𝑅</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𝑑</m:t>
                        </m:r>
                      </m:e>
                      <m:sub>
                        <m:r>
                          <a:rPr lang="en-IN" sz="1500" b="0" i="1" smtClean="0">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𝑜</m:t>
                        </m:r>
                      </m:e>
                      <m:sub>
                        <m:r>
                          <a:rPr lang="en-IN" sz="1500" b="0" i="1" smtClean="0">
                            <a:latin typeface="Cambria Math" panose="02040503050406030204" pitchFamily="18" charset="0"/>
                            <a:cs typeface="Times New Roman" panose="02020603050405020304" pitchFamily="18" charset="0"/>
                          </a:rPr>
                          <m:t>𝑖</m:t>
                        </m:r>
                      </m:sub>
                    </m:sSub>
                  </m:oMath>
                </a14:m>
                <a:r>
                  <a:rPr lang="en-US" sz="1500" dirty="0">
                    <a:latin typeface="Times New Roman" panose="02020603050405020304" pitchFamily="18" charset="0"/>
                    <a:cs typeface="Times New Roman" panose="02020603050405020304" pitchFamily="18" charset="0"/>
                  </a:rPr>
                  <a:t> are the desired and actual responses, respectively, of the </a:t>
                </a:r>
                <a:r>
                  <a:rPr lang="en-US" sz="1500" dirty="0" err="1">
                    <a:latin typeface="Times New Roman" panose="02020603050405020304" pitchFamily="18" charset="0"/>
                    <a:cs typeface="Times New Roman" panose="02020603050405020304" pitchFamily="18" charset="0"/>
                  </a:rPr>
                  <a:t>i'th</a:t>
                </a:r>
                <a:r>
                  <a:rPr lang="en-US" sz="1500" dirty="0">
                    <a:latin typeface="Times New Roman" panose="02020603050405020304" pitchFamily="18" charset="0"/>
                    <a:cs typeface="Times New Roman" panose="02020603050405020304" pitchFamily="18" charset="0"/>
                  </a:rPr>
                  <a:t> discrete perceptron. The formula expresses the R-category discrete perceptron classifier training. </a:t>
                </a: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R-category classifiers with so-called local representation, the desired response for the training pattern of the i'th category is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𝑑</m:t>
                          </m:r>
                        </m:e>
                        <m:sub>
                          <m:r>
                            <a:rPr lang="en-IN" sz="1500" b="0" i="1" smtClean="0">
                              <a:latin typeface="Cambria Math" panose="02040503050406030204" pitchFamily="18" charset="0"/>
                              <a:cs typeface="Times New Roman" panose="02020603050405020304" pitchFamily="18" charset="0"/>
                            </a:rPr>
                            <m:t>𝑖</m:t>
                          </m:r>
                        </m:sub>
                      </m:sSub>
                      <m:r>
                        <a:rPr lang="en-IN" sz="1500" b="0" i="1" smtClean="0">
                          <a:latin typeface="Cambria Math" panose="02040503050406030204" pitchFamily="18" charset="0"/>
                          <a:cs typeface="Times New Roman" panose="02020603050405020304" pitchFamily="18" charset="0"/>
                        </a:rPr>
                        <m:t>=1, </m:t>
                      </m:r>
                      <m:sSub>
                        <m:sSubPr>
                          <m:ctrlPr>
                            <a:rPr lang="en-IN" sz="1500" b="0" i="1" smtClean="0">
                              <a:latin typeface="Cambria Math" panose="02040503050406030204" pitchFamily="18" charset="0"/>
                              <a:cs typeface="Times New Roman" panose="02020603050405020304" pitchFamily="18" charset="0"/>
                            </a:rPr>
                          </m:ctrlPr>
                        </m:sSubPr>
                        <m:e>
                          <m:r>
                            <a:rPr lang="en-IN" sz="1500" b="0" i="1" smtClean="0">
                              <a:latin typeface="Cambria Math" panose="02040503050406030204" pitchFamily="18" charset="0"/>
                              <a:cs typeface="Times New Roman" panose="02020603050405020304" pitchFamily="18" charset="0"/>
                            </a:rPr>
                            <m:t>𝑑</m:t>
                          </m:r>
                        </m:e>
                        <m:sub>
                          <m:r>
                            <a:rPr lang="en-IN" sz="1500" b="0" i="1" smtClean="0">
                              <a:latin typeface="Cambria Math" panose="02040503050406030204" pitchFamily="18" charset="0"/>
                              <a:cs typeface="Times New Roman" panose="02020603050405020304" pitchFamily="18" charset="0"/>
                            </a:rPr>
                            <m:t>𝑗</m:t>
                          </m:r>
                        </m:sub>
                      </m:sSub>
                      <m:r>
                        <a:rPr lang="en-IN" sz="1500" b="0" i="1" smtClean="0">
                          <a:latin typeface="Cambria Math" panose="02040503050406030204" pitchFamily="18" charset="0"/>
                          <a:cs typeface="Times New Roman" panose="02020603050405020304" pitchFamily="18" charset="0"/>
                        </a:rPr>
                        <m:t>=−1    </m:t>
                      </m:r>
                      <m:r>
                        <a:rPr lang="en-IN" sz="1500" b="0" i="1" smtClean="0">
                          <a:latin typeface="Cambria Math" panose="02040503050406030204" pitchFamily="18" charset="0"/>
                          <a:cs typeface="Times New Roman" panose="02020603050405020304" pitchFamily="18" charset="0"/>
                        </a:rPr>
                        <m:t>𝑓𝑜𝑟</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𝑗</m:t>
                      </m:r>
                      <m:r>
                        <a:rPr lang="en-IN" sz="1500" b="0" i="1" smtClean="0">
                          <a:latin typeface="Cambria Math" panose="02040503050406030204" pitchFamily="18" charset="0"/>
                          <a:cs typeface="Times New Roman" panose="02020603050405020304" pitchFamily="18" charset="0"/>
                        </a:rPr>
                        <m:t>=1,2,…</m:t>
                      </m:r>
                      <m:r>
                        <a:rPr lang="en-IN" sz="1500" b="0" i="1" smtClean="0">
                          <a:latin typeface="Cambria Math" panose="02040503050406030204" pitchFamily="18" charset="0"/>
                          <a:cs typeface="Times New Roman" panose="02020603050405020304" pitchFamily="18" charset="0"/>
                        </a:rPr>
                        <m:t>𝑅</m:t>
                      </m:r>
                      <m:r>
                        <a:rPr lang="en-IN" sz="1500" b="0" i="1" smtClean="0">
                          <a:latin typeface="Cambria Math" panose="02040503050406030204" pitchFamily="18" charset="0"/>
                          <a:cs typeface="Times New Roman" panose="02020603050405020304" pitchFamily="18" charset="0"/>
                        </a:rPr>
                        <m:t>; </m:t>
                      </m:r>
                      <m:r>
                        <a:rPr lang="en-IN" sz="1500" b="0" i="1" smtClean="0">
                          <a:latin typeface="Cambria Math" panose="02040503050406030204" pitchFamily="18" charset="0"/>
                          <a:cs typeface="Times New Roman" panose="02020603050405020304" pitchFamily="18" charset="0"/>
                        </a:rPr>
                        <m:t>𝑗</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500" b="0" i="1" smtClean="0">
                          <a:latin typeface="Cambria Math" panose="02040503050406030204" pitchFamily="18" charset="0"/>
                          <a:ea typeface="Cambria Math" panose="02040503050406030204" pitchFamily="18" charset="0"/>
                          <a:cs typeface="Times New Roman" panose="02020603050405020304" pitchFamily="18" charset="0"/>
                        </a:rPr>
                        <m:t>𝑖</m:t>
                      </m:r>
                    </m:oMath>
                  </m:oMathPara>
                </a14:m>
                <a:endParaRPr lang="en-US" sz="15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R-category classifiers with so-called distributed representation, condition is not required, because as more than a single neuron is allowed to respond + 1 in this mode</a:t>
                </a:r>
                <a:r>
                  <a:rPr lang="en-US" sz="1500">
                    <a:latin typeface="Times New Roman" panose="02020603050405020304" pitchFamily="18" charset="0"/>
                    <a:cs typeface="Times New Roman" panose="02020603050405020304" pitchFamily="18" charset="0"/>
                  </a:rPr>
                  <a:t>. </a:t>
                </a:r>
                <a:endParaRPr lang="en-US" sz="15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4800" y="1493776"/>
                <a:ext cx="8579778" cy="4845814"/>
              </a:xfrm>
              <a:prstGeom prst="rect">
                <a:avLst/>
              </a:prstGeom>
              <a:blipFill>
                <a:blip r:embed="rId2"/>
                <a:stretch>
                  <a:fillRect l="-284" r="-355" b="-503"/>
                </a:stretch>
              </a:blipFill>
            </p:spPr>
            <p:txBody>
              <a:bodyPr/>
              <a:lstStyle/>
              <a:p>
                <a:r>
                  <a:rPr lang="en-IN">
                    <a:noFill/>
                  </a:rPr>
                  <a:t> </a:t>
                </a:r>
              </a:p>
            </p:txBody>
          </p:sp>
        </mc:Fallback>
      </mc:AlternateContent>
    </p:spTree>
    <p:extLst>
      <p:ext uri="{BB962C8B-B14F-4D97-AF65-F5344CB8AC3E}">
        <p14:creationId xmlns:p14="http://schemas.microsoft.com/office/powerpoint/2010/main" val="226797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59</a:t>
            </a:fld>
            <a:endParaRPr lang="en-US" dirty="0"/>
          </a:p>
        </p:txBody>
      </p:sp>
      <p:sp>
        <p:nvSpPr>
          <p:cNvPr id="3" name="TextBox 2"/>
          <p:cNvSpPr txBox="1"/>
          <p:nvPr/>
        </p:nvSpPr>
        <p:spPr>
          <a:xfrm>
            <a:off x="1447800" y="609600"/>
            <a:ext cx="7239000"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R-category discrete perceptron Training Algorithm</a:t>
            </a:r>
          </a:p>
        </p:txBody>
      </p:sp>
      <mc:AlternateContent xmlns:mc="http://schemas.openxmlformats.org/markup-compatibility/2006" xmlns:a14="http://schemas.microsoft.com/office/drawing/2010/main">
        <mc:Choice Requires="a14">
          <p:sp>
            <p:nvSpPr>
              <p:cNvPr id="6" name="TextBox 5"/>
              <p:cNvSpPr txBox="1"/>
              <p:nvPr/>
            </p:nvSpPr>
            <p:spPr>
              <a:xfrm>
                <a:off x="411822" y="1473347"/>
                <a:ext cx="8732178" cy="4929811"/>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are P training pairs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𝑝</m:t>
                        </m:r>
                      </m:sub>
                    </m:sSub>
                    <m:r>
                      <a:rPr lang="en-IN" sz="1600" i="1">
                        <a:latin typeface="Cambria Math" panose="02040503050406030204" pitchFamily="18" charset="0"/>
                        <a:cs typeface="Times New Roman" panose="02020603050405020304" pitchFamily="18" charset="0"/>
                      </a:rPr>
                      <m:t>,</m:t>
                    </m:r>
                  </m:oMath>
                </a14:m>
                <a:r>
                  <a:rPr lang="en-US" sz="1600" dirty="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𝑛</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 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cs typeface="Times New Roman" panose="02020603050405020304" pitchFamily="18" charset="0"/>
                          </a:rPr>
                          <m:t>𝑖</m:t>
                        </m:r>
                      </m:sub>
                    </m:sSub>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IN" sz="1600" b="0" i="1" dirty="0" smtClean="0">
                        <a:latin typeface="Cambria Math" panose="02040503050406030204" pitchFamily="18" charset="0"/>
                        <a:cs typeface="Times New Roman" panose="02020603050405020304" pitchFamily="18" charset="0"/>
                      </a:rPr>
                      <m:t>𝑅</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 2,..</m:t>
                    </m:r>
                    <m:r>
                      <a:rPr lang="en-IN" sz="1600" b="0" i="1" smtClean="0">
                        <a:latin typeface="Cambria Math" panose="02040503050406030204" pitchFamily="18" charset="0"/>
                        <a:cs typeface="Times New Roman" panose="02020603050405020304" pitchFamily="18" charset="0"/>
                      </a:rPr>
                      <m:t>𝑃</m:t>
                    </m:r>
                  </m:oMath>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Note that augmented input vectors are used: </a:t>
                </a:r>
              </a:p>
              <a:p>
                <a:pPr>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𝑋</m:t>
                                    </m:r>
                                  </m:e>
                                  <m:sub>
                                    <m:r>
                                      <a:rPr lang="en-IN" sz="1600" b="0" i="1" smtClean="0">
                                        <a:latin typeface="Cambria Math" panose="02040503050406030204" pitchFamily="18" charset="0"/>
                                        <a:cs typeface="Times New Roman" panose="02020603050405020304" pitchFamily="18" charset="0"/>
                                      </a:rPr>
                                      <m:t>𝑖</m:t>
                                    </m:r>
                                  </m:sub>
                                </m:sSub>
                              </m:e>
                            </m:mr>
                            <m:mr>
                              <m:e>
                                <m:r>
                                  <a:rPr lang="en-IN" sz="1600" b="0" i="1" smtClean="0">
                                    <a:latin typeface="Cambria Math" panose="02040503050406030204" pitchFamily="18" charset="0"/>
                                    <a:cs typeface="Times New Roman" panose="02020603050405020304" pitchFamily="18" charset="0"/>
                                  </a:rPr>
                                  <m:t>−1</m:t>
                                </m:r>
                              </m:e>
                            </m:mr>
                          </m:m>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𝑓𝑜𝑟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 2,..</m:t>
                      </m:r>
                      <m:r>
                        <a:rPr lang="en-IN" sz="1600" i="1">
                          <a:latin typeface="Cambria Math" panose="02040503050406030204" pitchFamily="18" charset="0"/>
                          <a:cs typeface="Times New Roman" panose="02020603050405020304" pitchFamily="18" charset="0"/>
                        </a:rPr>
                        <m:t>𝑃</m:t>
                      </m:r>
                    </m:oMath>
                  </m:oMathPara>
                </a14:m>
                <a:endParaRPr lang="en-IN"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following, k denotes the training step and p denotes the step counter within the training cycle.</a:t>
                </a:r>
              </a:p>
              <a:p>
                <a:pPr marL="342900" indent="-342900">
                  <a:lnSpc>
                    <a:spcPct val="125000"/>
                  </a:lnSpc>
                  <a:buFont typeface="+mj-lt"/>
                  <a:buAutoNum type="arabicPeriod"/>
                </a:pPr>
                <a14:m>
                  <m:oMath xmlns:m="http://schemas.openxmlformats.org/officeDocument/2006/math">
                    <m:r>
                      <a:rPr lang="en-IN" sz="1600" i="1">
                        <a:latin typeface="Cambria Math" panose="02040503050406030204" pitchFamily="18" charset="0"/>
                        <a:cs typeface="Times New Roman" panose="02020603050405020304" pitchFamily="18" charset="0"/>
                      </a:rPr>
                      <m:t>𝑐</m:t>
                    </m:r>
                    <m:r>
                      <a:rPr lang="en-IN" sz="1600" i="1">
                        <a:latin typeface="Cambria Math" panose="02040503050406030204" pitchFamily="18" charset="0"/>
                        <a:cs typeface="Times New Roman" panose="02020603050405020304" pitchFamily="18" charset="0"/>
                      </a:rPr>
                      <m:t>&gt;0</m:t>
                    </m:r>
                  </m:oMath>
                </a14:m>
                <a:r>
                  <a:rPr lang="en-US" sz="1600" dirty="0">
                    <a:latin typeface="Times New Roman" panose="02020603050405020304" pitchFamily="18" charset="0"/>
                    <a:cs typeface="Times New Roman" panose="02020603050405020304" pitchFamily="18" charset="0"/>
                  </a:rPr>
                  <a:t> is chosen.</a:t>
                </a:r>
              </a:p>
              <a:p>
                <a:pPr marL="342900" indent="-342900">
                  <a:lnSpc>
                    <a:spcPct val="125000"/>
                  </a:lnSpc>
                  <a:buAutoNum type="arabicPeriod"/>
                </a:pPr>
                <a:r>
                  <a:rPr lang="en-US" sz="1600" dirty="0">
                    <a:latin typeface="Times New Roman" panose="02020603050405020304" pitchFamily="18" charset="0"/>
                    <a:cs typeface="Times New Roman" panose="02020603050405020304" pitchFamily="18" charset="0"/>
                  </a:rPr>
                  <a:t>Weights are initialized at W at small random values,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𝑊</m:t>
                    </m:r>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𝑖𝑗</m:t>
                            </m:r>
                          </m:sub>
                        </m:sSub>
                      </m:e>
                    </m:d>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𝑅𝑋</m:t>
                    </m:r>
                    <m:r>
                      <a:rPr lang="en-US" sz="1600" i="1" dirty="0" smtClean="0">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𝑛</m:t>
                    </m:r>
                    <m:r>
                      <a:rPr lang="en-US" sz="1600" i="1" dirty="0">
                        <a:latin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counters and error are initialized: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3. The training cycle begins here. Input is presented and output computed:</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US" sz="1600" dirty="0">
                    <a:latin typeface="Times New Roman" panose="02020603050405020304" pitchFamily="18" charset="0"/>
                    <a:cs typeface="Times New Roman" panose="02020603050405020304" pitchFamily="18" charset="0"/>
                  </a:rPr>
                  <a:t> </a:t>
                </a:r>
              </a:p>
              <a:p>
                <a:pPr algn="ctr">
                  <a:lnSpc>
                    <a:spcPct val="125000"/>
                  </a:lnSpc>
                </a:pPr>
                <a14:m>
                  <m:oMath xmlns:m="http://schemas.openxmlformats.org/officeDocument/2006/math">
                    <m:r>
                      <a:rPr lang="en-IN" sz="1600" b="0" i="1" smtClean="0">
                        <a:latin typeface="Cambria Math" panose="02040503050406030204" pitchFamily="18" charset="0"/>
                        <a:cs typeface="Times New Roman" panose="02020603050405020304" pitchFamily="18" charset="0"/>
                      </a:rPr>
                      <m:t>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𝑠𝑔𝑛</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p>
                            <m:r>
                              <a:rPr lang="en-IN" sz="1600" i="1">
                                <a:latin typeface="Cambria Math" panose="02040503050406030204" pitchFamily="18" charset="0"/>
                                <a:ea typeface="Cambria Math" panose="02040503050406030204" pitchFamily="18" charset="0"/>
                                <a:cs typeface="Times New Roman" panose="02020603050405020304" pitchFamily="18" charset="0"/>
                              </a:rPr>
                              <m:t>𝑡</m:t>
                            </m:r>
                          </m:sup>
                        </m:sSup>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𝑓𝑜𝑟</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 2,….</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𝑅</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 w</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h𝑒𝑟𝑒</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 is the </a:t>
                </a:r>
                <a14:m>
                  <m:oMath xmlns:m="http://schemas.openxmlformats.org/officeDocument/2006/math">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latin typeface="Cambria Math" panose="02040503050406030204" pitchFamily="18" charset="0"/>
                        <a:ea typeface="Cambria Math" panose="02040503050406030204" pitchFamily="18" charset="0"/>
                        <a:cs typeface="Times New Roman" panose="02020603050405020304" pitchFamily="18" charset="0"/>
                      </a:rPr>
                      <m:t>𝑡h</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 row of W.</a:t>
                </a:r>
              </a:p>
              <a:p>
                <a:pPr>
                  <a:lnSpc>
                    <a:spcPct val="125000"/>
                  </a:lnSpc>
                </a:pPr>
                <a:r>
                  <a:rPr lang="en-US" sz="1600" dirty="0">
                    <a:latin typeface="Times New Roman" panose="02020603050405020304" pitchFamily="18" charset="0"/>
                    <a:cs typeface="Times New Roman" panose="02020603050405020304" pitchFamily="18" charset="0"/>
                  </a:rPr>
                  <a:t>4. Weights are updated: </a:t>
                </a:r>
                <a14:m>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𝑐</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𝑓𝑜𝑟</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=1,2,…..</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𝑅</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5. Cycle error is computed:</a:t>
                </a:r>
                <a14:m>
                  <m:oMath xmlns:m="http://schemas.openxmlformats.org/officeDocument/2006/math">
                    <m:r>
                      <a:rPr lang="en-IN" sz="1600" i="1">
                        <a:latin typeface="Cambria Math" panose="02040503050406030204" pitchFamily="18" charset="0"/>
                        <a:cs typeface="Times New Roman" panose="02020603050405020304" pitchFamily="18" charset="0"/>
                      </a:rPr>
                      <m:t>𝐸</m:t>
                    </m:r>
                    <m:r>
                      <a:rPr lang="en-IN" sz="1600"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fPr>
                      <m:num>
                        <m:r>
                          <a:rPr lang="en-IN" sz="16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1600" i="1">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𝑑</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𝑜</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𝐸</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𝑓𝑜𝑟</m:t>
                    </m:r>
                    <m:r>
                      <a:rPr lang="en-IN" sz="1600" i="1">
                        <a:latin typeface="Cambria Math" panose="02040503050406030204" pitchFamily="18" charset="0"/>
                        <a:ea typeface="Cambria Math" panose="02040503050406030204" pitchFamily="18" charset="0"/>
                        <a:cs typeface="Times New Roman" panose="02020603050405020304" pitchFamily="18" charset="0"/>
                      </a:rPr>
                      <m:t> </m:t>
                    </m:r>
                    <m:r>
                      <a:rPr lang="en-IN" sz="1600" i="1">
                        <a:latin typeface="Cambria Math" panose="02040503050406030204" pitchFamily="18" charset="0"/>
                        <a:ea typeface="Cambria Math" panose="02040503050406030204" pitchFamily="18" charset="0"/>
                        <a:cs typeface="Times New Roman" panose="02020603050405020304" pitchFamily="18" charset="0"/>
                      </a:rPr>
                      <m:t>𝑖</m:t>
                    </m:r>
                    <m:r>
                      <a:rPr lang="en-IN" sz="1600" i="1">
                        <a:latin typeface="Cambria Math" panose="02040503050406030204" pitchFamily="18" charset="0"/>
                        <a:ea typeface="Cambria Math" panose="02040503050406030204" pitchFamily="18" charset="0"/>
                        <a:cs typeface="Times New Roman" panose="02020603050405020304" pitchFamily="18" charset="0"/>
                      </a:rPr>
                      <m:t>=1,2,…..</m:t>
                    </m:r>
                    <m:r>
                      <a:rPr lang="en-IN" sz="1600" i="1">
                        <a:latin typeface="Cambria Math" panose="02040503050406030204" pitchFamily="18" charset="0"/>
                        <a:ea typeface="Cambria Math" panose="02040503050406030204" pitchFamily="18" charset="0"/>
                        <a:cs typeface="Times New Roman" panose="02020603050405020304" pitchFamily="18" charset="0"/>
                      </a:rPr>
                      <m:t>𝑅</m:t>
                    </m:r>
                  </m:oMath>
                </a14:m>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6. If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cs typeface="Times New Roman" panose="02020603050405020304" pitchFamily="18" charset="0"/>
                      </a:rPr>
                      <m:t>&lt;</m:t>
                    </m:r>
                    <m:r>
                      <a:rPr lang="en-IN" sz="1600" b="0" i="1" smtClean="0">
                        <a:latin typeface="Cambria Math" panose="02040503050406030204" pitchFamily="18" charset="0"/>
                        <a:cs typeface="Times New Roman" panose="02020603050405020304" pitchFamily="18" charset="0"/>
                      </a:rPr>
                      <m:t>𝑃</m:t>
                    </m:r>
                  </m:oMath>
                </a14:m>
                <a:r>
                  <a:rPr lang="en-US" sz="1600" dirty="0">
                    <a:latin typeface="Times New Roman" panose="02020603050405020304" pitchFamily="18" charset="0"/>
                    <a:cs typeface="Times New Roman" panose="02020603050405020304" pitchFamily="18" charset="0"/>
                  </a:rPr>
                  <a:t> then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a:latin typeface="Times New Roman" panose="02020603050405020304" pitchFamily="18" charset="0"/>
                    <a:cs typeface="Times New Roman" panose="02020603050405020304" pitchFamily="18" charset="0"/>
                  </a:rPr>
                  <a:t>, and go to Step 3; otherwise, go to step 7.</a:t>
                </a:r>
              </a:p>
              <a:p>
                <a:pPr>
                  <a:lnSpc>
                    <a:spcPct val="125000"/>
                  </a:lnSpc>
                </a:pPr>
                <a:r>
                  <a:rPr lang="en-US" sz="1600" dirty="0">
                    <a:latin typeface="Times New Roman" panose="02020603050405020304" pitchFamily="18" charset="0"/>
                    <a:cs typeface="Times New Roman" panose="02020603050405020304" pitchFamily="18" charset="0"/>
                  </a:rPr>
                  <a:t>7. The training cycle is completed. For E=0, terminate the training session. Output weights and k.</a:t>
                </a:r>
              </a:p>
            </p:txBody>
          </p:sp>
        </mc:Choice>
        <mc:Fallback xmlns="">
          <p:sp>
            <p:nvSpPr>
              <p:cNvPr id="6" name="TextBox 5"/>
              <p:cNvSpPr txBox="1">
                <a:spLocks noRot="1" noChangeAspect="1" noMove="1" noResize="1" noEditPoints="1" noAdjustHandles="1" noChangeArrowheads="1" noChangeShapeType="1" noTextEdit="1"/>
              </p:cNvSpPr>
              <p:nvPr/>
            </p:nvSpPr>
            <p:spPr>
              <a:xfrm>
                <a:off x="411822" y="1473347"/>
                <a:ext cx="8732178" cy="4929811"/>
              </a:xfrm>
              <a:prstGeom prst="rect">
                <a:avLst/>
              </a:prstGeom>
              <a:blipFill>
                <a:blip r:embed="rId2"/>
                <a:stretch>
                  <a:fillRect l="-419" b="-743"/>
                </a:stretch>
              </a:blipFill>
            </p:spPr>
            <p:txBody>
              <a:bodyPr/>
              <a:lstStyle/>
              <a:p>
                <a:r>
                  <a:rPr lang="en-IN">
                    <a:noFill/>
                  </a:rPr>
                  <a:t> </a:t>
                </a:r>
              </a:p>
            </p:txBody>
          </p:sp>
        </mc:Fallback>
      </mc:AlternateContent>
    </p:spTree>
    <p:extLst>
      <p:ext uri="{BB962C8B-B14F-4D97-AF65-F5344CB8AC3E}">
        <p14:creationId xmlns:p14="http://schemas.microsoft.com/office/powerpoint/2010/main" val="368200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 calcmode="lin" valueType="num">
                                      <p:cBhvr>
                                        <p:cTn id="63"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 calcmode="lin" valueType="num">
                                      <p:cBhvr>
                                        <p:cTn id="70"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6">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anim calcmode="lin" valueType="num">
                                      <p:cBhvr>
                                        <p:cTn id="77"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6">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6">
                                            <p:txEl>
                                              <p:pRg st="11" end="11"/>
                                            </p:txEl>
                                          </p:spTgt>
                                        </p:tgtEl>
                                        <p:attrNameLst>
                                          <p:attrName>style.visibility</p:attrName>
                                        </p:attrNameLst>
                                      </p:cBhvr>
                                      <p:to>
                                        <p:strVal val="visible"/>
                                      </p:to>
                                    </p:set>
                                    <p:anim calcmode="lin" valueType="num">
                                      <p:cBhvr>
                                        <p:cTn id="84"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6">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p:cTn id="91"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12484"/>
            <a:ext cx="8472755" cy="517487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Recognition is understood here as a class assignment for input patterns that are not identical to the patterns used for training of the classifier.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Since the training concept has not been fully explained yet, we will focus first on techniques for classifying patterns.</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classifying system consists of an input transducer providing the input pattern data to the feature extractor.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Typically, inputs to the feature extractor are sets of data vectors that belong to a certain category.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Assume that each such set member consists of real numbers corresponding to measurement results for a given physical situation.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Usually, the converted data at the output of the transducer can be compressed while still maintaining the same level of machine performance.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compressed data are called features. The feature extractor at the input of the classifier in Figure performs the reduction of dimensionality.</a:t>
            </a:r>
          </a:p>
        </p:txBody>
      </p:sp>
    </p:spTree>
    <p:extLst>
      <p:ext uri="{BB962C8B-B14F-4D97-AF65-F5344CB8AC3E}">
        <p14:creationId xmlns:p14="http://schemas.microsoft.com/office/powerpoint/2010/main" val="295592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60</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863698"/>
          </a:xfrm>
          <a:prstGeom prst="rect">
            <a:avLst/>
          </a:prstGeom>
          <a:noFill/>
        </p:spPr>
        <p:txBody>
          <a:bodyPr wrap="square" rtlCol="0">
            <a:spAutoFit/>
          </a:bodyPr>
          <a:lstStyle/>
          <a:p>
            <a:pPr algn="just"/>
            <a:r>
              <a:rPr lang="en-IN" sz="1600" dirty="0">
                <a:latin typeface="Times New Roman" panose="02020603050405020304" pitchFamily="18" charset="0"/>
                <a:ea typeface="Cambria Math" panose="02040503050406030204" pitchFamily="18" charset="0"/>
                <a:cs typeface="Times New Roman" panose="02020603050405020304" pitchFamily="18" charset="0"/>
              </a:rPr>
              <a:t>Example: Using Madaline network, implement XOR function with bipolar inputs and targets. Assume the required parameters for training of the network.</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nvGraphicFramePr>
        <p:xfrm>
          <a:off x="654894" y="2293215"/>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p:sp>
        <p:nvSpPr>
          <p:cNvPr id="7" name="TextBox 6">
            <a:extLst>
              <a:ext uri="{FF2B5EF4-FFF2-40B4-BE49-F238E27FC236}">
                <a16:creationId xmlns:a16="http://schemas.microsoft.com/office/drawing/2014/main" id="{EBBA677F-8B4A-4A7D-AB66-FFB5C2D70B3E}"/>
              </a:ext>
            </a:extLst>
          </p:cNvPr>
          <p:cNvSpPr txBox="1"/>
          <p:nvPr/>
        </p:nvSpPr>
        <p:spPr>
          <a:xfrm>
            <a:off x="2774114" y="1813957"/>
            <a:ext cx="6043881" cy="221791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training pattern for XOR function with bipolar inputs and targets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Madaline algorithm in which the weights between the hidden layer and output layer remain fixed is used for training the network.</a:t>
            </a:r>
          </a:p>
          <a:p>
            <a:pPr marL="342900" indent="-34290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Initializing the weights to small random values, the network architecture is shown in figure with initial weights.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C08298-B2F3-47B2-B3A0-EE87170A7D30}"/>
                  </a:ext>
                </a:extLst>
              </p:cNvPr>
              <p:cNvSpPr txBox="1"/>
              <p:nvPr/>
            </p:nvSpPr>
            <p:spPr>
              <a:xfrm>
                <a:off x="2895600" y="4050382"/>
                <a:ext cx="6043881" cy="131638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and bias are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i="1" smtClean="0">
                                  <a:latin typeface="Cambria Math" panose="02040503050406030204" pitchFamily="18" charset="0"/>
                                  <a:cs typeface="Times New Roman" panose="02020603050405020304" pitchFamily="18" charset="0"/>
                                </a:rPr>
                              </m:ctrlPr>
                            </m:mPr>
                            <m:mr>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e>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21</m:t>
                                    </m:r>
                                  </m:sub>
                                </m:sSub>
                              </m:e>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1</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.05</m:t>
                                </m:r>
                              </m:e>
                              <m:e>
                                <m:r>
                                  <a:rPr lang="en-IN" sz="1600" b="0" i="1" smtClean="0">
                                    <a:latin typeface="Cambria Math" panose="02040503050406030204" pitchFamily="18" charset="0"/>
                                    <a:cs typeface="Times New Roman" panose="02020603050405020304" pitchFamily="18" charset="0"/>
                                  </a:rPr>
                                  <m:t>0.2</m:t>
                                </m:r>
                              </m:e>
                              <m:e>
                                <m:r>
                                  <a:rPr lang="en-IN" sz="1600" b="0" i="1" smtClean="0">
                                    <a:latin typeface="Cambria Math" panose="02040503050406030204" pitchFamily="18" charset="0"/>
                                    <a:cs typeface="Times New Roman" panose="02020603050405020304" pitchFamily="18" charset="0"/>
                                  </a:rPr>
                                  <m:t>0.3</m:t>
                                </m:r>
                              </m:e>
                            </m:mr>
                          </m:m>
                        </m:e>
                      </m:d>
                      <m:r>
                        <a:rPr lang="en-IN" sz="1600" b="0" i="1" smtClean="0">
                          <a:latin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0.2</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15</m:t>
                                </m:r>
                              </m:e>
                            </m:mr>
                          </m:m>
                        </m:e>
                      </m:d>
                      <m:r>
                        <a:rPr lang="en-IN" sz="1600" b="0" i="1" smtClean="0">
                          <a:latin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3</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.5</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mr>
                          </m:m>
                        </m:e>
                      </m:d>
                    </m:oMath>
                  </m:oMathPara>
                </a14:m>
                <a:endParaRPr lang="en-IN" sz="1600" b="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5C08298-B2F3-47B2-B3A0-EE87170A7D30}"/>
                  </a:ext>
                </a:extLst>
              </p:cNvPr>
              <p:cNvSpPr txBox="1">
                <a:spLocks noRot="1" noChangeAspect="1" noMove="1" noResize="1" noEditPoints="1" noAdjustHandles="1" noChangeArrowheads="1" noChangeShapeType="1" noTextEdit="1"/>
              </p:cNvSpPr>
              <p:nvPr/>
            </p:nvSpPr>
            <p:spPr>
              <a:xfrm>
                <a:off x="2895600" y="4050382"/>
                <a:ext cx="6043881" cy="1316386"/>
              </a:xfrm>
              <a:prstGeom prst="rect">
                <a:avLst/>
              </a:prstGeom>
              <a:blipFill>
                <a:blip r:embed="rId2"/>
                <a:stretch>
                  <a:fillRect l="-404"/>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2C7D89E-6CA3-4211-8D87-FC4F30E5FBB9}"/>
              </a:ext>
            </a:extLst>
          </p:cNvPr>
          <p:cNvPicPr>
            <a:picLocks noChangeAspect="1"/>
          </p:cNvPicPr>
          <p:nvPr/>
        </p:nvPicPr>
        <p:blipFill>
          <a:blip r:embed="rId3"/>
          <a:stretch>
            <a:fillRect/>
          </a:stretch>
        </p:blipFill>
        <p:spPr>
          <a:xfrm>
            <a:off x="457200" y="4419600"/>
            <a:ext cx="2476500" cy="2009775"/>
          </a:xfrm>
          <a:prstGeom prst="rect">
            <a:avLst/>
          </a:prstGeom>
        </p:spPr>
      </p:pic>
    </p:spTree>
    <p:extLst>
      <p:ext uri="{BB962C8B-B14F-4D97-AF65-F5344CB8AC3E}">
        <p14:creationId xmlns:p14="http://schemas.microsoft.com/office/powerpoint/2010/main" val="247068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p:cTn id="42"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43"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44" dur="1000"/>
                                        <p:tgtEl>
                                          <p:spTgt spid="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anim calcmode="lin" valueType="num">
                                      <p:cBhvr>
                                        <p:cTn id="49"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50"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51" dur="1000"/>
                                        <p:tgtEl>
                                          <p:spTgt spid="9">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anim calcmode="lin" valueType="num">
                                      <p:cBhvr>
                                        <p:cTn id="56"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57"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58" dur="1000"/>
                                        <p:tgtEl>
                                          <p:spTgt spid="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anim calcmode="lin" valueType="num">
                                      <p:cBhvr>
                                        <p:cTn id="63"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64"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65"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61</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447801" y="954376"/>
                <a:ext cx="7239000" cy="560345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For first input sample,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𝑡𝑎𝑟𝑔𝑒𝑡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𝑎𝑛𝑑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𝑙𝑒𝑎𝑟𝑛𝑖𝑛𝑔</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𝑟𝑎𝑡𝑒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𝑒𝑞𝑢𝑎𝑙</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0.5:</m:t>
                    </m:r>
                  </m:oMath>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Calculate net input to the hidden units:</a:t>
                </a: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21</m:t>
                          </m:r>
                        </m:sub>
                      </m:sSub>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=0.3+1∗0.05+1∗0.2=0.55</m:t>
                      </m:r>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oMath>
                  </m:oMathPara>
                </a14:m>
                <a:endParaRPr lang="en-IN" sz="160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15</m:t>
                      </m:r>
                      <m:r>
                        <a:rPr lang="en-IN" sz="1600" i="1">
                          <a:latin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+1∗0.2=0.</m:t>
                      </m:r>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5</m:t>
                      </m:r>
                    </m:oMath>
                  </m:oMathPara>
                </a14:m>
                <a:endParaRPr lang="en-IN"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Calculate the output </a:t>
                </a:r>
                <a14:m>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r>
                  <a:rPr lang="en-IN" sz="1600" b="0" dirty="0">
                    <a:latin typeface="Times New Roman" panose="02020603050405020304" pitchFamily="18" charset="0"/>
                    <a:cs typeface="Times New Roman" panose="02020603050405020304" pitchFamily="18" charset="0"/>
                  </a:rPr>
                  <a:t> by applying the activation over the net input computed. The activation function is given by </a:t>
                </a:r>
              </a:p>
              <a:p>
                <a:pPr marL="285750" indent="-285750" algn="just">
                  <a:lnSpc>
                    <a:spcPct val="125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Hence, </a:t>
                </a:r>
              </a:p>
              <a:p>
                <a:pPr marL="285750" indent="-285750" algn="just">
                  <a:lnSpc>
                    <a:spcPct val="125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After computing the output of the hidden units, then find the net input entering into the output unit:</a:t>
                </a: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447801" y="954376"/>
                <a:ext cx="7239000" cy="5603457"/>
              </a:xfrm>
              <a:prstGeom prst="rect">
                <a:avLst/>
              </a:prstGeom>
              <a:blipFill>
                <a:blip r:embed="rId2"/>
                <a:stretch>
                  <a:fillRect l="-337" r="-421"/>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E48E93C-24A5-439F-8AF6-EC863B4D61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505200" y="3746433"/>
            <a:ext cx="2486025" cy="781050"/>
          </a:xfrm>
          <a:prstGeom prst="rect">
            <a:avLst/>
          </a:prstGeom>
        </p:spPr>
      </p:pic>
      <p:pic>
        <p:nvPicPr>
          <p:cNvPr id="12" name="Picture 11">
            <a:extLst>
              <a:ext uri="{FF2B5EF4-FFF2-40B4-BE49-F238E27FC236}">
                <a16:creationId xmlns:a16="http://schemas.microsoft.com/office/drawing/2014/main" id="{2E965DC0-7DF0-408E-9378-6551EE64969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228975" y="4562994"/>
            <a:ext cx="2686050" cy="762000"/>
          </a:xfrm>
          <a:prstGeom prst="rect">
            <a:avLst/>
          </a:prstGeom>
        </p:spPr>
      </p:pic>
      <p:pic>
        <p:nvPicPr>
          <p:cNvPr id="14" name="Picture 13">
            <a:extLst>
              <a:ext uri="{FF2B5EF4-FFF2-40B4-BE49-F238E27FC236}">
                <a16:creationId xmlns:a16="http://schemas.microsoft.com/office/drawing/2014/main" id="{28B897F9-5420-4907-8E4D-BE5E7E70D69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886200" y="5903624"/>
            <a:ext cx="3448050" cy="704850"/>
          </a:xfrm>
          <a:prstGeom prst="rect">
            <a:avLst/>
          </a:prstGeom>
        </p:spPr>
      </p:pic>
    </p:spTree>
    <p:extLst>
      <p:ext uri="{BB962C8B-B14F-4D97-AF65-F5344CB8AC3E}">
        <p14:creationId xmlns:p14="http://schemas.microsoft.com/office/powerpoint/2010/main" val="6090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 calcmode="lin" valueType="num">
                                      <p:cBhvr>
                                        <p:cTn id="56"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 calcmode="lin" valueType="num">
                                      <p:cBhvr>
                                        <p:cTn id="63"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62</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447801" y="954376"/>
                <a:ext cx="7239000" cy="375679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Apply the activation function over the net input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 </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to calculate the output y:</a:t>
                </a:r>
              </a:p>
              <a:p>
                <a:pPr algn="just">
                  <a:lnSpc>
                    <a:spcPct val="125000"/>
                  </a:lnSpc>
                </a:pPr>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Since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b="0" dirty="0">
                    <a:latin typeface="Times New Roman" panose="02020603050405020304" pitchFamily="18" charset="0"/>
                    <a:cs typeface="Times New Roman" panose="02020603050405020304" pitchFamily="18" charset="0"/>
                  </a:rPr>
                  <a:t>, weight Updation has to be performed. Also since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m:t>
                    </m:r>
                  </m:oMath>
                </a14:m>
                <a:r>
                  <a:rPr lang="en-IN" sz="1600" b="0" dirty="0">
                    <a:latin typeface="Times New Roman" panose="02020603050405020304" pitchFamily="18" charset="0"/>
                    <a:cs typeface="Times New Roman" panose="02020603050405020304" pitchFamily="18" charset="0"/>
                  </a:rPr>
                  <a:t>, the weights are updated </a:t>
                </a:r>
                <a:r>
                  <a:rPr lang="en-IN" sz="1600"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oMath>
                </a14:m>
                <a:r>
                  <a:rPr lang="en-IN" sz="1600" b="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r>
                  <a:rPr lang="en-IN" sz="1600" dirty="0">
                    <a:latin typeface="Times New Roman" panose="02020603050405020304" pitchFamily="18" charset="0"/>
                    <a:cs typeface="Times New Roman" panose="02020603050405020304" pitchFamily="18" charset="0"/>
                  </a:rPr>
                  <a:t> that have positive net input. Since here both net inputs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oMath>
                </a14:m>
                <a:r>
                  <a:rPr lang="en-IN"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oMath>
                </a14:m>
                <a:r>
                  <a:rPr lang="en-IN" sz="1600" dirty="0">
                    <a:latin typeface="Times New Roman" panose="02020603050405020304" pitchFamily="18" charset="0"/>
                    <a:cs typeface="Times New Roman" panose="02020603050405020304" pitchFamily="18" charset="0"/>
                  </a:rPr>
                  <a:t> are positive, updating the weights and bias on both hidden units, we obtain </a:t>
                </a:r>
              </a:p>
              <a:p>
                <a:pPr marL="342900" indent="-342900" algn="just">
                  <a:lnSpc>
                    <a:spcPct val="125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a:t>
                </a: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447801" y="954376"/>
                <a:ext cx="7239000" cy="3756798"/>
              </a:xfrm>
              <a:prstGeom prst="rect">
                <a:avLst/>
              </a:prstGeom>
              <a:blipFill>
                <a:blip r:embed="rId2"/>
                <a:stretch>
                  <a:fillRect l="-337" r="-42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60CF17A-1E00-422D-92CA-46E2E760C314}"/>
              </a:ext>
            </a:extLst>
          </p:cNvPr>
          <p:cNvPicPr>
            <a:picLocks noChangeAspect="1"/>
          </p:cNvPicPr>
          <p:nvPr/>
        </p:nvPicPr>
        <p:blipFill>
          <a:blip r:embed="rId3"/>
          <a:stretch>
            <a:fillRect/>
          </a:stretch>
        </p:blipFill>
        <p:spPr>
          <a:xfrm>
            <a:off x="3352800" y="1371600"/>
            <a:ext cx="2219325" cy="304186"/>
          </a:xfrm>
          <a:prstGeom prst="rect">
            <a:avLst/>
          </a:prstGeom>
        </p:spPr>
      </p:pic>
      <p:pic>
        <p:nvPicPr>
          <p:cNvPr id="9" name="Picture 8">
            <a:extLst>
              <a:ext uri="{FF2B5EF4-FFF2-40B4-BE49-F238E27FC236}">
                <a16:creationId xmlns:a16="http://schemas.microsoft.com/office/drawing/2014/main" id="{881538CA-35DB-419C-B134-8B2FEBBB95B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Lst>
          </a:blip>
          <a:stretch>
            <a:fillRect/>
          </a:stretch>
        </p:blipFill>
        <p:spPr>
          <a:xfrm>
            <a:off x="479936" y="3254464"/>
            <a:ext cx="4106120" cy="2196425"/>
          </a:xfrm>
          <a:prstGeom prst="rect">
            <a:avLst/>
          </a:prstGeom>
        </p:spPr>
      </p:pic>
      <p:pic>
        <p:nvPicPr>
          <p:cNvPr id="11" name="Picture 10">
            <a:extLst>
              <a:ext uri="{FF2B5EF4-FFF2-40B4-BE49-F238E27FC236}">
                <a16:creationId xmlns:a16="http://schemas.microsoft.com/office/drawing/2014/main" id="{17ED0E22-1901-4427-8E67-C58AAAB33F9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843052" y="3263342"/>
            <a:ext cx="3969764" cy="1885765"/>
          </a:xfrm>
          <a:prstGeom prst="rect">
            <a:avLst/>
          </a:prstGeom>
        </p:spPr>
      </p:pic>
    </p:spTree>
    <p:extLst>
      <p:ext uri="{BB962C8B-B14F-4D97-AF65-F5344CB8AC3E}">
        <p14:creationId xmlns:p14="http://schemas.microsoft.com/office/powerpoint/2010/main" val="341235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 calcmode="lin" valueType="num">
                                      <p:cBhvr>
                                        <p:cTn id="21"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7</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311174"/>
            <a:ext cx="8472755" cy="5540363"/>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feature space dimensionality is postulated to be much smaller than the dimensionality of the pattern space.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feature vectors retain the minimum number of data dimensions while maintaining the probability of correct classification, thus making handling data easier.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An example of possible feature extraction is available in the analysis of speech vowel sounds. A 16-channel filter-bank can provide a set of 16-component spectral vectors. The vowel spectral content can be transformed into perceptual quality space consisting of two dimensions only. They are related to tongue height and retraction.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Another example of dimensionality reduction is the projection of planar data on a single line, reducing the feature vector size to a single dimension. Although the projection of data will often produce a useless mixture, by moving and/or rotating the line it might be possible to find its orientation for which the projected data are well separated.</a:t>
            </a:r>
          </a:p>
        </p:txBody>
      </p:sp>
    </p:spTree>
    <p:extLst>
      <p:ext uri="{BB962C8B-B14F-4D97-AF65-F5344CB8AC3E}">
        <p14:creationId xmlns:p14="http://schemas.microsoft.com/office/powerpoint/2010/main" val="85701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8</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p:sp>
        <p:nvSpPr>
          <p:cNvPr id="6" name="TextBox 5"/>
          <p:cNvSpPr txBox="1"/>
          <p:nvPr/>
        </p:nvSpPr>
        <p:spPr>
          <a:xfrm>
            <a:off x="335622" y="1422102"/>
            <a:ext cx="8472755" cy="517487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such a case, two-dimensional data are represented by single-dimensional features denoting the position of the projected points on the line.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It is beyond the scope of this chapter to discuss the selection of measurements or data feature extraction from the input pattern vector.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We shall henceforth assume that the sets of extracted feature vectors yield the sets of pattern vectors to be classified that the extraction, or selection, of input components to the classifier has been done as wisely as possible.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Thus, the pattern vector x shown in figure consists of components that may be features.</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However the n-tuple vectors at the input to the classifier on Figure (b) may also be input pattern data when separate feature extraction does not take place.</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 such a case the classifier's function is to perform not only the classification itself but also to internally extract input pattern features.</a:t>
            </a:r>
          </a:p>
          <a:p>
            <a:pPr marL="342900" indent="-342900" algn="just">
              <a:lnSpc>
                <a:spcPct val="125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53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9</a:t>
            </a:fld>
            <a:endParaRPr lang="en-US" dirty="0"/>
          </a:p>
        </p:txBody>
      </p:sp>
      <p:sp>
        <p:nvSpPr>
          <p:cNvPr id="3" name="TextBox 2"/>
          <p:cNvSpPr txBox="1"/>
          <p:nvPr/>
        </p:nvSpPr>
        <p:spPr>
          <a:xfrm>
            <a:off x="1447800" y="609600"/>
            <a:ext cx="6705600" cy="830997"/>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CLASSIFICATION MODEL, FEATURES, AND</a:t>
            </a: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DECISION REGIONS </a:t>
            </a:r>
          </a:p>
        </p:txBody>
      </p:sp>
      <mc:AlternateContent xmlns:mc="http://schemas.openxmlformats.org/markup-compatibility/2006" xmlns:a14="http://schemas.microsoft.com/office/drawing/2010/main">
        <mc:Choice Requires="a14">
          <p:sp>
            <p:nvSpPr>
              <p:cNvPr id="6" name="TextBox 5"/>
              <p:cNvSpPr txBox="1"/>
              <p:nvPr/>
            </p:nvSpPr>
            <p:spPr>
              <a:xfrm>
                <a:off x="335622" y="1493776"/>
                <a:ext cx="8472755" cy="480939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rationale for this approach in our study is that neural networks can be successfully used for joint classification/recognition tasks and for feature extraction.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For such networks, the feature extractor and classifier from Figure (a) can be considered merged to the single classifier network of Figure (b).</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Classification can often be conveniently described in geometric terms.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Any pattern can be represented by a point in n-dimensional Euclidean space </a:t>
                </a:r>
                <a14:m>
                  <m:oMath xmlns:m="http://schemas.openxmlformats.org/officeDocument/2006/math">
                    <m:sSup>
                      <m:sSupPr>
                        <m:ctrlPr>
                          <a:rPr lang="en-US" sz="1900" i="1" dirty="0" smtClean="0">
                            <a:latin typeface="Cambria Math" panose="02040503050406030204" pitchFamily="18" charset="0"/>
                            <a:cs typeface="Times New Roman" panose="02020603050405020304" pitchFamily="18" charset="0"/>
                          </a:rPr>
                        </m:ctrlPr>
                      </m:sSupPr>
                      <m:e>
                        <m:r>
                          <a:rPr lang="en-IN" sz="1900" b="0" i="1" dirty="0" smtClean="0">
                            <a:latin typeface="Cambria Math" panose="02040503050406030204" pitchFamily="18" charset="0"/>
                            <a:cs typeface="Times New Roman" panose="02020603050405020304" pitchFamily="18" charset="0"/>
                          </a:rPr>
                          <m:t>𝐸</m:t>
                        </m:r>
                      </m:e>
                      <m:sup>
                        <m:r>
                          <a:rPr lang="en-IN" sz="1900" b="0" i="1" dirty="0" smtClean="0">
                            <a:latin typeface="Cambria Math" panose="02040503050406030204" pitchFamily="18" charset="0"/>
                            <a:cs typeface="Times New Roman" panose="02020603050405020304" pitchFamily="18" charset="0"/>
                          </a:rPr>
                          <m:t>𝑛</m:t>
                        </m:r>
                      </m:sup>
                    </m:sSup>
                  </m:oMath>
                </a14:m>
                <a:r>
                  <a:rPr lang="en-US" sz="1900" dirty="0">
                    <a:latin typeface="Times New Roman" panose="02020603050405020304" pitchFamily="18" charset="0"/>
                    <a:cs typeface="Times New Roman" panose="02020603050405020304" pitchFamily="18" charset="0"/>
                  </a:rPr>
                  <a:t> called the pattern space.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Points in that space corresponding to members of the pattern set are n-tuple vectors x. </a:t>
                </a:r>
              </a:p>
              <a:p>
                <a:pPr marL="342900" indent="-342900" algn="just">
                  <a:lnSpc>
                    <a:spcPct val="125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 pattern classifier maps sets of points in </a:t>
                </a:r>
                <a14:m>
                  <m:oMath xmlns:m="http://schemas.openxmlformats.org/officeDocument/2006/math">
                    <m:sSup>
                      <m:sSupPr>
                        <m:ctrlPr>
                          <a:rPr lang="en-US" sz="1900" i="1" dirty="0">
                            <a:latin typeface="Cambria Math" panose="02040503050406030204" pitchFamily="18" charset="0"/>
                            <a:cs typeface="Times New Roman" panose="02020603050405020304" pitchFamily="18" charset="0"/>
                          </a:rPr>
                        </m:ctrlPr>
                      </m:sSupPr>
                      <m:e>
                        <m:r>
                          <a:rPr lang="en-IN" sz="1900" i="1" dirty="0">
                            <a:latin typeface="Cambria Math" panose="02040503050406030204" pitchFamily="18" charset="0"/>
                            <a:cs typeface="Times New Roman" panose="02020603050405020304" pitchFamily="18" charset="0"/>
                          </a:rPr>
                          <m:t>𝐸</m:t>
                        </m:r>
                      </m:e>
                      <m:sup>
                        <m:r>
                          <a:rPr lang="en-IN" sz="1900" i="1" dirty="0">
                            <a:latin typeface="Cambria Math" panose="02040503050406030204" pitchFamily="18" charset="0"/>
                            <a:cs typeface="Times New Roman" panose="02020603050405020304" pitchFamily="18" charset="0"/>
                          </a:rPr>
                          <m:t>𝑛</m:t>
                        </m:r>
                      </m:sup>
                    </m:sSup>
                  </m:oMath>
                </a14:m>
                <a:r>
                  <a:rPr lang="en-US" sz="1900" dirty="0">
                    <a:latin typeface="Times New Roman" panose="02020603050405020304" pitchFamily="18" charset="0"/>
                    <a:cs typeface="Times New Roman" panose="02020603050405020304" pitchFamily="18" charset="0"/>
                  </a:rPr>
                  <a:t> space into one of the numbers </a:t>
                </a:r>
                <a14:m>
                  <m:oMath xmlns:m="http://schemas.openxmlformats.org/officeDocument/2006/math">
                    <m:sSub>
                      <m:sSubPr>
                        <m:ctrlPr>
                          <a:rPr lang="en-US" sz="1900" i="1" dirty="0" smtClean="0">
                            <a:latin typeface="Cambria Math" panose="02040503050406030204" pitchFamily="18" charset="0"/>
                            <a:cs typeface="Times New Roman" panose="02020603050405020304" pitchFamily="18" charset="0"/>
                          </a:rPr>
                        </m:ctrlPr>
                      </m:sSubPr>
                      <m:e>
                        <m:r>
                          <a:rPr lang="en-IN" sz="1900" b="0" i="1" dirty="0" smtClean="0">
                            <a:latin typeface="Cambria Math" panose="02040503050406030204" pitchFamily="18" charset="0"/>
                            <a:cs typeface="Times New Roman" panose="02020603050405020304" pitchFamily="18" charset="0"/>
                          </a:rPr>
                          <m:t>𝑖</m:t>
                        </m:r>
                      </m:e>
                      <m:sub>
                        <m:r>
                          <a:rPr lang="en-IN" sz="1900" b="0" i="1" dirty="0" smtClean="0">
                            <a:latin typeface="Cambria Math" panose="02040503050406030204" pitchFamily="18" charset="0"/>
                            <a:cs typeface="Times New Roman" panose="02020603050405020304" pitchFamily="18" charset="0"/>
                          </a:rPr>
                          <m:t>0</m:t>
                        </m:r>
                      </m:sub>
                    </m:sSub>
                    <m:r>
                      <a:rPr lang="en-US" sz="1900" i="1" dirty="0">
                        <a:latin typeface="Cambria Math" panose="02040503050406030204" pitchFamily="18" charset="0"/>
                        <a:cs typeface="Times New Roman" panose="02020603050405020304" pitchFamily="18" charset="0"/>
                      </a:rPr>
                      <m:t> = 1, 2, . . . , </m:t>
                    </m:r>
                    <m:r>
                      <a:rPr lang="en-US" sz="1900" i="1" dirty="0">
                        <a:latin typeface="Cambria Math" panose="02040503050406030204" pitchFamily="18" charset="0"/>
                        <a:cs typeface="Times New Roman" panose="02020603050405020304" pitchFamily="18" charset="0"/>
                      </a:rPr>
                      <m:t>𝑅</m:t>
                    </m:r>
                  </m:oMath>
                </a14:m>
                <a:r>
                  <a:rPr lang="en-US" sz="1900" dirty="0">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5622" y="1493776"/>
                <a:ext cx="8472755" cy="4809394"/>
              </a:xfrm>
              <a:prstGeom prst="rect">
                <a:avLst/>
              </a:prstGeom>
              <a:blipFill>
                <a:blip r:embed="rId2"/>
                <a:stretch>
                  <a:fillRect l="-504" r="-719"/>
                </a:stretch>
              </a:blipFill>
            </p:spPr>
            <p:txBody>
              <a:bodyPr/>
              <a:lstStyle/>
              <a:p>
                <a:r>
                  <a:rPr lang="en-IN">
                    <a:noFill/>
                  </a:rPr>
                  <a:t> </a:t>
                </a:r>
              </a:p>
            </p:txBody>
          </p:sp>
        </mc:Fallback>
      </mc:AlternateContent>
    </p:spTree>
    <p:extLst>
      <p:ext uri="{BB962C8B-B14F-4D97-AF65-F5344CB8AC3E}">
        <p14:creationId xmlns:p14="http://schemas.microsoft.com/office/powerpoint/2010/main" val="38255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2" ma:contentTypeDescription="Create a new document." ma:contentTypeScope="" ma:versionID="d429c3709d4f4c34d02099d43bc2275e">
  <xsd:schema xmlns:xsd="http://www.w3.org/2001/XMLSchema" xmlns:xs="http://www.w3.org/2001/XMLSchema" xmlns:p="http://schemas.microsoft.com/office/2006/metadata/properties" xmlns:ns2="56312ee5-d924-4081-ab20-aa847947047f" targetNamespace="http://schemas.microsoft.com/office/2006/metadata/properties" ma:root="true" ma:fieldsID="6445bf2d38cc859125d30f8d25f27219" ns2:_="">
    <xsd:import namespace="56312ee5-d924-4081-ab20-aa8479470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12ee5-d924-4081-ab20-aa84794704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250DAA-C79B-4FE8-82AC-DE7809950E62}">
  <ds:schemaRefs>
    <ds:schemaRef ds:uri="http://schemas.microsoft.com/sharepoint/v3/contenttype/forms"/>
  </ds:schemaRefs>
</ds:datastoreItem>
</file>

<file path=customXml/itemProps2.xml><?xml version="1.0" encoding="utf-8"?>
<ds:datastoreItem xmlns:ds="http://schemas.openxmlformats.org/officeDocument/2006/customXml" ds:itemID="{0C66C02E-4467-4DE1-A034-93E2AEBC1F3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0B96C11-1CC8-42F0-8D8F-5CE01985C1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12ee5-d924-4081-ab20-aa847947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14656</TotalTime>
  <Words>12401</Words>
  <Application>Microsoft Office PowerPoint</Application>
  <PresentationFormat>On-screen Show (4:3)</PresentationFormat>
  <Paragraphs>812</Paragraphs>
  <Slides>62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Varun Deshmukh</cp:lastModifiedBy>
  <cp:revision>774</cp:revision>
  <cp:lastPrinted>2019-04-12T08:54:06Z</cp:lastPrinted>
  <dcterms:created xsi:type="dcterms:W3CDTF">2006-08-16T00:00:00Z</dcterms:created>
  <dcterms:modified xsi:type="dcterms:W3CDTF">2021-08-10T07:51:15Z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